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43" r:id="rId4"/>
  </p:sldMasterIdLst>
  <p:sldIdLst>
    <p:sldId id="256" r:id="rId5"/>
    <p:sldId id="291" r:id="rId6"/>
    <p:sldId id="257" r:id="rId7"/>
    <p:sldId id="293" r:id="rId8"/>
    <p:sldId id="292" r:id="rId9"/>
    <p:sldId id="261" r:id="rId10"/>
    <p:sldId id="260" r:id="rId11"/>
    <p:sldId id="305" r:id="rId12"/>
    <p:sldId id="265" r:id="rId13"/>
    <p:sldId id="300" r:id="rId14"/>
    <p:sldId id="307" r:id="rId15"/>
    <p:sldId id="295" r:id="rId16"/>
    <p:sldId id="266" r:id="rId17"/>
    <p:sldId id="263" r:id="rId18"/>
    <p:sldId id="275" r:id="rId19"/>
    <p:sldId id="297" r:id="rId20"/>
    <p:sldId id="290" r:id="rId21"/>
    <p:sldId id="296" r:id="rId22"/>
    <p:sldId id="281" r:id="rId23"/>
    <p:sldId id="294" r:id="rId24"/>
    <p:sldId id="306" r:id="rId25"/>
    <p:sldId id="304" r:id="rId26"/>
    <p:sldId id="301" r:id="rId27"/>
  </p:sldIdLst>
  <p:sldSz cx="12192000" cy="6858000"/>
  <p:notesSz cx="6934200" cy="9220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1513"/>
    <a:srgbClr val="90405E"/>
    <a:srgbClr val="95B0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5A8BA92-B8E0-DDB1-6412-E1F3A8C4B28E}" v="11" dt="2024-02-22T23:20:18.054"/>
    <p1510:client id="{B96ED763-E3F4-0134-1B69-2C18F5BCB840}" v="17" dt="2024-02-22T17:38:08.677"/>
    <p1510:client id="{C8AD7BCD-FC3C-F8F4-64C3-716160C10416}" v="36" dt="2024-02-22T04:13:52.84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de Stephenson" userId="S::sade.stephenson@chaffey.edu::b94b3eb5-3b6c-46d0-9ac1-8e48f93b18db" providerId="AD" clId="Web-{C8AD7BCD-FC3C-F8F4-64C3-716160C10416}"/>
    <pc:docChg chg="modSld">
      <pc:chgData name="Sade Stephenson" userId="S::sade.stephenson@chaffey.edu::b94b3eb5-3b6c-46d0-9ac1-8e48f93b18db" providerId="AD" clId="Web-{C8AD7BCD-FC3C-F8F4-64C3-716160C10416}" dt="2024-02-22T04:13:52.847" v="66" actId="1076"/>
      <pc:docMkLst>
        <pc:docMk/>
      </pc:docMkLst>
      <pc:sldChg chg="addSp delSp modSp">
        <pc:chgData name="Sade Stephenson" userId="S::sade.stephenson@chaffey.edu::b94b3eb5-3b6c-46d0-9ac1-8e48f93b18db" providerId="AD" clId="Web-{C8AD7BCD-FC3C-F8F4-64C3-716160C10416}" dt="2024-02-22T04:10:24.887" v="9" actId="14100"/>
        <pc:sldMkLst>
          <pc:docMk/>
          <pc:sldMk cId="1714757929" sldId="256"/>
        </pc:sldMkLst>
        <pc:spChg chg="del mod">
          <ac:chgData name="Sade Stephenson" userId="S::sade.stephenson@chaffey.edu::b94b3eb5-3b6c-46d0-9ac1-8e48f93b18db" providerId="AD" clId="Web-{C8AD7BCD-FC3C-F8F4-64C3-716160C10416}" dt="2024-02-22T04:10:21.574" v="8"/>
          <ac:spMkLst>
            <pc:docMk/>
            <pc:sldMk cId="1714757929" sldId="256"/>
            <ac:spMk id="2" creationId="{081538CD-D7C6-4A86-ACF9-4AA4D20C82BC}"/>
          </ac:spMkLst>
        </pc:spChg>
        <pc:picChg chg="add mod">
          <ac:chgData name="Sade Stephenson" userId="S::sade.stephenson@chaffey.edu::b94b3eb5-3b6c-46d0-9ac1-8e48f93b18db" providerId="AD" clId="Web-{C8AD7BCD-FC3C-F8F4-64C3-716160C10416}" dt="2024-02-22T04:10:24.887" v="9" actId="14100"/>
          <ac:picMkLst>
            <pc:docMk/>
            <pc:sldMk cId="1714757929" sldId="256"/>
            <ac:picMk id="3" creationId="{C9F5612E-96F7-40EF-F341-649859283721}"/>
          </ac:picMkLst>
        </pc:picChg>
        <pc:picChg chg="del">
          <ac:chgData name="Sade Stephenson" userId="S::sade.stephenson@chaffey.edu::b94b3eb5-3b6c-46d0-9ac1-8e48f93b18db" providerId="AD" clId="Web-{C8AD7BCD-FC3C-F8F4-64C3-716160C10416}" dt="2024-02-22T04:09:22.634" v="0"/>
          <ac:picMkLst>
            <pc:docMk/>
            <pc:sldMk cId="1714757929" sldId="256"/>
            <ac:picMk id="5" creationId="{B8030F6B-79F6-42F7-D886-C41AA625F5BD}"/>
          </ac:picMkLst>
        </pc:picChg>
      </pc:sldChg>
      <pc:sldChg chg="modSp">
        <pc:chgData name="Sade Stephenson" userId="S::sade.stephenson@chaffey.edu::b94b3eb5-3b6c-46d0-9ac1-8e48f93b18db" providerId="AD" clId="Web-{C8AD7BCD-FC3C-F8F4-64C3-716160C10416}" dt="2024-02-22T04:12:41.173" v="48" actId="20577"/>
        <pc:sldMkLst>
          <pc:docMk/>
          <pc:sldMk cId="2722474627" sldId="257"/>
        </pc:sldMkLst>
        <pc:graphicFrameChg chg="modGraphic">
          <ac:chgData name="Sade Stephenson" userId="S::sade.stephenson@chaffey.edu::b94b3eb5-3b6c-46d0-9ac1-8e48f93b18db" providerId="AD" clId="Web-{C8AD7BCD-FC3C-F8F4-64C3-716160C10416}" dt="2024-02-22T04:12:41.173" v="48" actId="20577"/>
          <ac:graphicFrameMkLst>
            <pc:docMk/>
            <pc:sldMk cId="2722474627" sldId="257"/>
            <ac:graphicFrameMk id="6" creationId="{9C0F3353-E4F4-4DA2-BA3A-5ACB3D746161}"/>
          </ac:graphicFrameMkLst>
        </pc:graphicFrameChg>
      </pc:sldChg>
      <pc:sldChg chg="modSp">
        <pc:chgData name="Sade Stephenson" userId="S::sade.stephenson@chaffey.edu::b94b3eb5-3b6c-46d0-9ac1-8e48f93b18db" providerId="AD" clId="Web-{C8AD7BCD-FC3C-F8F4-64C3-716160C10416}" dt="2024-02-22T04:13:34.284" v="64" actId="20577"/>
        <pc:sldMkLst>
          <pc:docMk/>
          <pc:sldMk cId="718769483" sldId="266"/>
        </pc:sldMkLst>
        <pc:graphicFrameChg chg="modGraphic">
          <ac:chgData name="Sade Stephenson" userId="S::sade.stephenson@chaffey.edu::b94b3eb5-3b6c-46d0-9ac1-8e48f93b18db" providerId="AD" clId="Web-{C8AD7BCD-FC3C-F8F4-64C3-716160C10416}" dt="2024-02-22T04:13:34.284" v="64" actId="20577"/>
          <ac:graphicFrameMkLst>
            <pc:docMk/>
            <pc:sldMk cId="718769483" sldId="266"/>
            <ac:graphicFrameMk id="5" creationId="{9848FAA5-7C03-46AB-9FB9-53EBFB27BF6B}"/>
          </ac:graphicFrameMkLst>
        </pc:graphicFrameChg>
      </pc:sldChg>
      <pc:sldChg chg="modSp">
        <pc:chgData name="Sade Stephenson" userId="S::sade.stephenson@chaffey.edu::b94b3eb5-3b6c-46d0-9ac1-8e48f93b18db" providerId="AD" clId="Web-{C8AD7BCD-FC3C-F8F4-64C3-716160C10416}" dt="2024-02-22T04:13:52.847" v="66" actId="1076"/>
        <pc:sldMkLst>
          <pc:docMk/>
          <pc:sldMk cId="1941248719" sldId="275"/>
        </pc:sldMkLst>
        <pc:spChg chg="mod">
          <ac:chgData name="Sade Stephenson" userId="S::sade.stephenson@chaffey.edu::b94b3eb5-3b6c-46d0-9ac1-8e48f93b18db" providerId="AD" clId="Web-{C8AD7BCD-FC3C-F8F4-64C3-716160C10416}" dt="2024-02-22T04:13:44.363" v="65" actId="1076"/>
          <ac:spMkLst>
            <pc:docMk/>
            <pc:sldMk cId="1941248719" sldId="275"/>
            <ac:spMk id="2" creationId="{51084F17-304E-4612-A3AE-7600D5FDCA5F}"/>
          </ac:spMkLst>
        </pc:spChg>
        <pc:graphicFrameChg chg="mod">
          <ac:chgData name="Sade Stephenson" userId="S::sade.stephenson@chaffey.edu::b94b3eb5-3b6c-46d0-9ac1-8e48f93b18db" providerId="AD" clId="Web-{C8AD7BCD-FC3C-F8F4-64C3-716160C10416}" dt="2024-02-22T04:13:52.847" v="66" actId="1076"/>
          <ac:graphicFrameMkLst>
            <pc:docMk/>
            <pc:sldMk cId="1941248719" sldId="275"/>
            <ac:graphicFrameMk id="5" creationId="{364203A3-AB1D-6B49-D61E-8B04370AA30E}"/>
          </ac:graphicFrameMkLst>
        </pc:graphicFrameChg>
      </pc:sldChg>
      <pc:sldChg chg="modSp">
        <pc:chgData name="Sade Stephenson" userId="S::sade.stephenson@chaffey.edu::b94b3eb5-3b6c-46d0-9ac1-8e48f93b18db" providerId="AD" clId="Web-{C8AD7BCD-FC3C-F8F4-64C3-716160C10416}" dt="2024-02-22T04:11:51.624" v="30" actId="20577"/>
        <pc:sldMkLst>
          <pc:docMk/>
          <pc:sldMk cId="3979568767" sldId="291"/>
        </pc:sldMkLst>
        <pc:spChg chg="mod">
          <ac:chgData name="Sade Stephenson" userId="S::sade.stephenson@chaffey.edu::b94b3eb5-3b6c-46d0-9ac1-8e48f93b18db" providerId="AD" clId="Web-{C8AD7BCD-FC3C-F8F4-64C3-716160C10416}" dt="2024-02-22T04:11:51.624" v="30" actId="20577"/>
          <ac:spMkLst>
            <pc:docMk/>
            <pc:sldMk cId="3979568767" sldId="291"/>
            <ac:spMk id="3" creationId="{BD722EFA-DEA9-4C32-88A6-54BE48A1ABCA}"/>
          </ac:spMkLst>
        </pc:spChg>
      </pc:sldChg>
    </pc:docChg>
  </pc:docChgLst>
  <pc:docChgLst>
    <pc:chgData name="Sade Stephenson" userId="S::sade.stephenson@chaffey.edu::b94b3eb5-3b6c-46d0-9ac1-8e48f93b18db" providerId="AD" clId="Web-{B5A8BA92-B8E0-DDB1-6412-E1F3A8C4B28E}"/>
    <pc:docChg chg="modSld">
      <pc:chgData name="Sade Stephenson" userId="S::sade.stephenson@chaffey.edu::b94b3eb5-3b6c-46d0-9ac1-8e48f93b18db" providerId="AD" clId="Web-{B5A8BA92-B8E0-DDB1-6412-E1F3A8C4B28E}" dt="2024-02-22T23:17:06.767" v="45" actId="20577"/>
      <pc:docMkLst>
        <pc:docMk/>
      </pc:docMkLst>
      <pc:sldChg chg="modSp">
        <pc:chgData name="Sade Stephenson" userId="S::sade.stephenson@chaffey.edu::b94b3eb5-3b6c-46d0-9ac1-8e48f93b18db" providerId="AD" clId="Web-{B5A8BA92-B8E0-DDB1-6412-E1F3A8C4B28E}" dt="2024-02-22T23:15:29.702" v="9" actId="20577"/>
        <pc:sldMkLst>
          <pc:docMk/>
          <pc:sldMk cId="3979568767" sldId="291"/>
        </pc:sldMkLst>
        <pc:spChg chg="mod">
          <ac:chgData name="Sade Stephenson" userId="S::sade.stephenson@chaffey.edu::b94b3eb5-3b6c-46d0-9ac1-8e48f93b18db" providerId="AD" clId="Web-{B5A8BA92-B8E0-DDB1-6412-E1F3A8C4B28E}" dt="2024-02-22T23:15:29.702" v="9" actId="20577"/>
          <ac:spMkLst>
            <pc:docMk/>
            <pc:sldMk cId="3979568767" sldId="291"/>
            <ac:spMk id="3" creationId="{BD722EFA-DEA9-4C32-88A6-54BE48A1ABCA}"/>
          </ac:spMkLst>
        </pc:spChg>
      </pc:sldChg>
      <pc:sldChg chg="modSp">
        <pc:chgData name="Sade Stephenson" userId="S::sade.stephenson@chaffey.edu::b94b3eb5-3b6c-46d0-9ac1-8e48f93b18db" providerId="AD" clId="Web-{B5A8BA92-B8E0-DDB1-6412-E1F3A8C4B28E}" dt="2024-02-22T23:17:06.767" v="45" actId="20577"/>
        <pc:sldMkLst>
          <pc:docMk/>
          <pc:sldMk cId="2066773166" sldId="304"/>
        </pc:sldMkLst>
        <pc:graphicFrameChg chg="modGraphic">
          <ac:chgData name="Sade Stephenson" userId="S::sade.stephenson@chaffey.edu::b94b3eb5-3b6c-46d0-9ac1-8e48f93b18db" providerId="AD" clId="Web-{B5A8BA92-B8E0-DDB1-6412-E1F3A8C4B28E}" dt="2024-02-22T23:17:06.767" v="45" actId="20577"/>
          <ac:graphicFrameMkLst>
            <pc:docMk/>
            <pc:sldMk cId="2066773166" sldId="304"/>
            <ac:graphicFrameMk id="35" creationId="{2498AADE-D815-F249-3FD5-E5F8B50B6B4A}"/>
          </ac:graphicFrameMkLst>
        </pc:graphicFrameChg>
      </pc:sldChg>
    </pc:docChg>
  </pc:docChgLst>
  <pc:docChgLst>
    <pc:chgData name="Sade Stephenson" userId="S::sade.stephenson@chaffey.edu::b94b3eb5-3b6c-46d0-9ac1-8e48f93b18db" providerId="AD" clId="Web-{B96ED763-E3F4-0134-1B69-2C18F5BCB840}"/>
    <pc:docChg chg="modSld">
      <pc:chgData name="Sade Stephenson" userId="S::sade.stephenson@chaffey.edu::b94b3eb5-3b6c-46d0-9ac1-8e48f93b18db" providerId="AD" clId="Web-{B96ED763-E3F4-0134-1B69-2C18F5BCB840}" dt="2024-02-22T17:38:08.677" v="14" actId="20577"/>
      <pc:docMkLst>
        <pc:docMk/>
      </pc:docMkLst>
      <pc:sldChg chg="addSp modSp">
        <pc:chgData name="Sade Stephenson" userId="S::sade.stephenson@chaffey.edu::b94b3eb5-3b6c-46d0-9ac1-8e48f93b18db" providerId="AD" clId="Web-{B96ED763-E3F4-0134-1B69-2C18F5BCB840}" dt="2024-02-22T17:38:08.677" v="14" actId="20577"/>
        <pc:sldMkLst>
          <pc:docMk/>
          <pc:sldMk cId="2329973844" sldId="301"/>
        </pc:sldMkLst>
        <pc:spChg chg="mod">
          <ac:chgData name="Sade Stephenson" userId="S::sade.stephenson@chaffey.edu::b94b3eb5-3b6c-46d0-9ac1-8e48f93b18db" providerId="AD" clId="Web-{B96ED763-E3F4-0134-1B69-2C18F5BCB840}" dt="2024-02-22T17:38:08.677" v="14" actId="20577"/>
          <ac:spMkLst>
            <pc:docMk/>
            <pc:sldMk cId="2329973844" sldId="301"/>
            <ac:spMk id="2" creationId="{43E2A6D2-CEF4-4C8B-9952-9AAB9289F8FB}"/>
          </ac:spMkLst>
        </pc:spChg>
        <pc:picChg chg="add mod">
          <ac:chgData name="Sade Stephenson" userId="S::sade.stephenson@chaffey.edu::b94b3eb5-3b6c-46d0-9ac1-8e48f93b18db" providerId="AD" clId="Web-{B96ED763-E3F4-0134-1B69-2C18F5BCB840}" dt="2024-02-22T17:38:05.240" v="13" actId="14100"/>
          <ac:picMkLst>
            <pc:docMk/>
            <pc:sldMk cId="2329973844" sldId="301"/>
            <ac:picMk id="3" creationId="{C63F9CEA-9C6B-B0DC-3106-2DCF12F8FEAB}"/>
          </ac:picMkLst>
        </pc:picChg>
      </pc:sldChg>
    </pc:docChg>
  </pc:docChgLst>
  <pc:docChgLst>
    <pc:chgData clId="Web-{C8AD7BCD-FC3C-F8F4-64C3-716160C10416}"/>
    <pc:docChg chg="modSld">
      <pc:chgData name="" userId="" providerId="" clId="Web-{C8AD7BCD-FC3C-F8F4-64C3-716160C10416}" dt="2024-02-22T04:09:16.603" v="0" actId="1076"/>
      <pc:docMkLst>
        <pc:docMk/>
      </pc:docMkLst>
      <pc:sldChg chg="modSp">
        <pc:chgData name="" userId="" providerId="" clId="Web-{C8AD7BCD-FC3C-F8F4-64C3-716160C10416}" dt="2024-02-22T04:09:16.603" v="0" actId="1076"/>
        <pc:sldMkLst>
          <pc:docMk/>
          <pc:sldMk cId="1714757929" sldId="256"/>
        </pc:sldMkLst>
        <pc:picChg chg="mod">
          <ac:chgData name="" userId="" providerId="" clId="Web-{C8AD7BCD-FC3C-F8F4-64C3-716160C10416}" dt="2024-02-22T04:09:16.603" v="0" actId="1076"/>
          <ac:picMkLst>
            <pc:docMk/>
            <pc:sldMk cId="1714757929" sldId="256"/>
            <ac:picMk id="5" creationId="{B8030F6B-79F6-42F7-D886-C41AA625F5BD}"/>
          </ac:picMkLst>
        </pc:picChg>
      </pc:sldChg>
    </pc:docChg>
  </pc:docChgLst>
  <pc:docChgLst>
    <pc:chgData name="Sade Stephenson" userId="S::sade.stephenson@chaffey.edu::b94b3eb5-3b6c-46d0-9ac1-8e48f93b18db" providerId="AD" clId="Web-{4D42E173-1CEE-F102-6925-CCA17DB23AA4}"/>
    <pc:docChg chg="addSld modSld sldOrd">
      <pc:chgData name="Sade Stephenson" userId="S::sade.stephenson@chaffey.edu::b94b3eb5-3b6c-46d0-9ac1-8e48f93b18db" providerId="AD" clId="Web-{4D42E173-1CEE-F102-6925-CCA17DB23AA4}" dt="2024-02-20T03:06:26.814" v="505"/>
      <pc:docMkLst>
        <pc:docMk/>
      </pc:docMkLst>
      <pc:sldChg chg="modSp">
        <pc:chgData name="Sade Stephenson" userId="S::sade.stephenson@chaffey.edu::b94b3eb5-3b6c-46d0-9ac1-8e48f93b18db" providerId="AD" clId="Web-{4D42E173-1CEE-F102-6925-CCA17DB23AA4}" dt="2024-02-20T02:39:31.166" v="10" actId="20577"/>
        <pc:sldMkLst>
          <pc:docMk/>
          <pc:sldMk cId="1714757929" sldId="256"/>
        </pc:sldMkLst>
        <pc:spChg chg="mod">
          <ac:chgData name="Sade Stephenson" userId="S::sade.stephenson@chaffey.edu::b94b3eb5-3b6c-46d0-9ac1-8e48f93b18db" providerId="AD" clId="Web-{4D42E173-1CEE-F102-6925-CCA17DB23AA4}" dt="2024-02-20T02:39:31.166" v="10" actId="20577"/>
          <ac:spMkLst>
            <pc:docMk/>
            <pc:sldMk cId="1714757929" sldId="256"/>
            <ac:spMk id="6" creationId="{5765B80B-2225-4554-BC60-EF705EC7AFDB}"/>
          </ac:spMkLst>
        </pc:spChg>
      </pc:sldChg>
      <pc:sldChg chg="modSp">
        <pc:chgData name="Sade Stephenson" userId="S::sade.stephenson@chaffey.edu::b94b3eb5-3b6c-46d0-9ac1-8e48f93b18db" providerId="AD" clId="Web-{4D42E173-1CEE-F102-6925-CCA17DB23AA4}" dt="2024-02-20T02:47:43.557" v="97" actId="20577"/>
        <pc:sldMkLst>
          <pc:docMk/>
          <pc:sldMk cId="1905572396" sldId="263"/>
        </pc:sldMkLst>
        <pc:graphicFrameChg chg="modGraphic">
          <ac:chgData name="Sade Stephenson" userId="S::sade.stephenson@chaffey.edu::b94b3eb5-3b6c-46d0-9ac1-8e48f93b18db" providerId="AD" clId="Web-{4D42E173-1CEE-F102-6925-CCA17DB23AA4}" dt="2024-02-20T02:47:43.557" v="97" actId="20577"/>
          <ac:graphicFrameMkLst>
            <pc:docMk/>
            <pc:sldMk cId="1905572396" sldId="263"/>
            <ac:graphicFrameMk id="5" creationId="{E398CD2F-9147-48BE-9D8C-444E689C74C4}"/>
          </ac:graphicFrameMkLst>
        </pc:graphicFrameChg>
      </pc:sldChg>
      <pc:sldChg chg="modSp">
        <pc:chgData name="Sade Stephenson" userId="S::sade.stephenson@chaffey.edu::b94b3eb5-3b6c-46d0-9ac1-8e48f93b18db" providerId="AD" clId="Web-{4D42E173-1CEE-F102-6925-CCA17DB23AA4}" dt="2024-02-20T02:48:41.231" v="225"/>
        <pc:sldMkLst>
          <pc:docMk/>
          <pc:sldMk cId="1941248719" sldId="275"/>
        </pc:sldMkLst>
        <pc:graphicFrameChg chg="mod modGraphic">
          <ac:chgData name="Sade Stephenson" userId="S::sade.stephenson@chaffey.edu::b94b3eb5-3b6c-46d0-9ac1-8e48f93b18db" providerId="AD" clId="Web-{4D42E173-1CEE-F102-6925-CCA17DB23AA4}" dt="2024-02-20T02:48:41.231" v="225"/>
          <ac:graphicFrameMkLst>
            <pc:docMk/>
            <pc:sldMk cId="1941248719" sldId="275"/>
            <ac:graphicFrameMk id="5" creationId="{364203A3-AB1D-6B49-D61E-8B04370AA30E}"/>
          </ac:graphicFrameMkLst>
        </pc:graphicFrameChg>
      </pc:sldChg>
      <pc:sldChg chg="ord">
        <pc:chgData name="Sade Stephenson" userId="S::sade.stephenson@chaffey.edu::b94b3eb5-3b6c-46d0-9ac1-8e48f93b18db" providerId="AD" clId="Web-{4D42E173-1CEE-F102-6925-CCA17DB23AA4}" dt="2024-02-20T02:40:09.746" v="11"/>
        <pc:sldMkLst>
          <pc:docMk/>
          <pc:sldMk cId="2838933672" sldId="292"/>
        </pc:sldMkLst>
      </pc:sldChg>
      <pc:sldChg chg="modSp">
        <pc:chgData name="Sade Stephenson" userId="S::sade.stephenson@chaffey.edu::b94b3eb5-3b6c-46d0-9ac1-8e48f93b18db" providerId="AD" clId="Web-{4D42E173-1CEE-F102-6925-CCA17DB23AA4}" dt="2024-02-20T02:41:07.498" v="13" actId="20577"/>
        <pc:sldMkLst>
          <pc:docMk/>
          <pc:sldMk cId="711559387" sldId="293"/>
        </pc:sldMkLst>
        <pc:graphicFrameChg chg="modGraphic">
          <ac:chgData name="Sade Stephenson" userId="S::sade.stephenson@chaffey.edu::b94b3eb5-3b6c-46d0-9ac1-8e48f93b18db" providerId="AD" clId="Web-{4D42E173-1CEE-F102-6925-CCA17DB23AA4}" dt="2024-02-20T02:41:07.498" v="13" actId="20577"/>
          <ac:graphicFrameMkLst>
            <pc:docMk/>
            <pc:sldMk cId="711559387" sldId="293"/>
            <ac:graphicFrameMk id="59" creationId="{AD4841F7-6D47-4046-80BA-B0EB19CB104B}"/>
          </ac:graphicFrameMkLst>
        </pc:graphicFrameChg>
      </pc:sldChg>
      <pc:sldChg chg="modSp">
        <pc:chgData name="Sade Stephenson" userId="S::sade.stephenson@chaffey.edu::b94b3eb5-3b6c-46d0-9ac1-8e48f93b18db" providerId="AD" clId="Web-{4D42E173-1CEE-F102-6925-CCA17DB23AA4}" dt="2024-02-20T02:52:38.913" v="302" actId="20577"/>
        <pc:sldMkLst>
          <pc:docMk/>
          <pc:sldMk cId="1764174448" sldId="294"/>
        </pc:sldMkLst>
        <pc:graphicFrameChg chg="modGraphic">
          <ac:chgData name="Sade Stephenson" userId="S::sade.stephenson@chaffey.edu::b94b3eb5-3b6c-46d0-9ac1-8e48f93b18db" providerId="AD" clId="Web-{4D42E173-1CEE-F102-6925-CCA17DB23AA4}" dt="2024-02-20T02:52:38.913" v="302" actId="20577"/>
          <ac:graphicFrameMkLst>
            <pc:docMk/>
            <pc:sldMk cId="1764174448" sldId="294"/>
            <ac:graphicFrameMk id="5" creationId="{AF4F2723-3C64-4EB3-877D-C4F28B0C0B57}"/>
          </ac:graphicFrameMkLst>
        </pc:graphicFrameChg>
      </pc:sldChg>
      <pc:sldChg chg="ord">
        <pc:chgData name="Sade Stephenson" userId="S::sade.stephenson@chaffey.edu::b94b3eb5-3b6c-46d0-9ac1-8e48f93b18db" providerId="AD" clId="Web-{4D42E173-1CEE-F102-6925-CCA17DB23AA4}" dt="2024-02-20T02:51:32.551" v="268"/>
        <pc:sldMkLst>
          <pc:docMk/>
          <pc:sldMk cId="2645970609" sldId="296"/>
        </pc:sldMkLst>
      </pc:sldChg>
      <pc:sldChg chg="modSp">
        <pc:chgData name="Sade Stephenson" userId="S::sade.stephenson@chaffey.edu::b94b3eb5-3b6c-46d0-9ac1-8e48f93b18db" providerId="AD" clId="Web-{4D42E173-1CEE-F102-6925-CCA17DB23AA4}" dt="2024-02-20T02:51:21.926" v="267" actId="20577"/>
        <pc:sldMkLst>
          <pc:docMk/>
          <pc:sldMk cId="3008296223" sldId="297"/>
        </pc:sldMkLst>
        <pc:spChg chg="mod">
          <ac:chgData name="Sade Stephenson" userId="S::sade.stephenson@chaffey.edu::b94b3eb5-3b6c-46d0-9ac1-8e48f93b18db" providerId="AD" clId="Web-{4D42E173-1CEE-F102-6925-CCA17DB23AA4}" dt="2024-02-20T02:49:41.967" v="236" actId="1076"/>
          <ac:spMkLst>
            <pc:docMk/>
            <pc:sldMk cId="3008296223" sldId="297"/>
            <ac:spMk id="2188" creationId="{CD888D68-7154-41F4-88B4-8B556DA33924}"/>
          </ac:spMkLst>
        </pc:spChg>
        <pc:graphicFrameChg chg="mod modGraphic">
          <ac:chgData name="Sade Stephenson" userId="S::sade.stephenson@chaffey.edu::b94b3eb5-3b6c-46d0-9ac1-8e48f93b18db" providerId="AD" clId="Web-{4D42E173-1CEE-F102-6925-CCA17DB23AA4}" dt="2024-02-20T02:51:21.926" v="267" actId="20577"/>
          <ac:graphicFrameMkLst>
            <pc:docMk/>
            <pc:sldMk cId="3008296223" sldId="297"/>
            <ac:graphicFrameMk id="5" creationId="{3CE587F0-1701-47D0-9EF7-29FE098B4548}"/>
          </ac:graphicFrameMkLst>
        </pc:graphicFrameChg>
      </pc:sldChg>
      <pc:sldChg chg="modSp">
        <pc:chgData name="Sade Stephenson" userId="S::sade.stephenson@chaffey.edu::b94b3eb5-3b6c-46d0-9ac1-8e48f93b18db" providerId="AD" clId="Web-{4D42E173-1CEE-F102-6925-CCA17DB23AA4}" dt="2024-02-20T03:01:49.446" v="479" actId="20577"/>
        <pc:sldMkLst>
          <pc:docMk/>
          <pc:sldMk cId="2066773166" sldId="304"/>
        </pc:sldMkLst>
        <pc:graphicFrameChg chg="modGraphic">
          <ac:chgData name="Sade Stephenson" userId="S::sade.stephenson@chaffey.edu::b94b3eb5-3b6c-46d0-9ac1-8e48f93b18db" providerId="AD" clId="Web-{4D42E173-1CEE-F102-6925-CCA17DB23AA4}" dt="2024-02-20T03:01:49.446" v="479" actId="20577"/>
          <ac:graphicFrameMkLst>
            <pc:docMk/>
            <pc:sldMk cId="2066773166" sldId="304"/>
            <ac:graphicFrameMk id="35" creationId="{2498AADE-D815-F249-3FD5-E5F8B50B6B4A}"/>
          </ac:graphicFrameMkLst>
        </pc:graphicFrameChg>
      </pc:sldChg>
      <pc:sldChg chg="addSp modSp new mod setBg modClrScheme chgLayout">
        <pc:chgData name="Sade Stephenson" userId="S::sade.stephenson@chaffey.edu::b94b3eb5-3b6c-46d0-9ac1-8e48f93b18db" providerId="AD" clId="Web-{4D42E173-1CEE-F102-6925-CCA17DB23AA4}" dt="2024-02-20T02:46:44.649" v="64" actId="20577"/>
        <pc:sldMkLst>
          <pc:docMk/>
          <pc:sldMk cId="214007246" sldId="305"/>
        </pc:sldMkLst>
        <pc:spChg chg="add mod">
          <ac:chgData name="Sade Stephenson" userId="S::sade.stephenson@chaffey.edu::b94b3eb5-3b6c-46d0-9ac1-8e48f93b18db" providerId="AD" clId="Web-{4D42E173-1CEE-F102-6925-CCA17DB23AA4}" dt="2024-02-20T02:45:33.866" v="34"/>
          <ac:spMkLst>
            <pc:docMk/>
            <pc:sldMk cId="214007246" sldId="305"/>
            <ac:spMk id="2" creationId="{A8AD9145-31D2-479C-A425-4517DA6D97C0}"/>
          </ac:spMkLst>
        </pc:spChg>
        <pc:spChg chg="add mod">
          <ac:chgData name="Sade Stephenson" userId="S::sade.stephenson@chaffey.edu::b94b3eb5-3b6c-46d0-9ac1-8e48f93b18db" providerId="AD" clId="Web-{4D42E173-1CEE-F102-6925-CCA17DB23AA4}" dt="2024-02-20T02:46:44.649" v="64" actId="20577"/>
          <ac:spMkLst>
            <pc:docMk/>
            <pc:sldMk cId="214007246" sldId="305"/>
            <ac:spMk id="3" creationId="{1766A25E-E5C9-C872-E0FD-24AD418EE9C8}"/>
          </ac:spMkLst>
        </pc:spChg>
        <pc:spChg chg="add">
          <ac:chgData name="Sade Stephenson" userId="S::sade.stephenson@chaffey.edu::b94b3eb5-3b6c-46d0-9ac1-8e48f93b18db" providerId="AD" clId="Web-{4D42E173-1CEE-F102-6925-CCA17DB23AA4}" dt="2024-02-20T02:45:33.866" v="34"/>
          <ac:spMkLst>
            <pc:docMk/>
            <pc:sldMk cId="214007246" sldId="305"/>
            <ac:spMk id="9" creationId="{9F4444CE-BC8D-4D61-B303-4C05614E62AB}"/>
          </ac:spMkLst>
        </pc:spChg>
        <pc:spChg chg="add">
          <ac:chgData name="Sade Stephenson" userId="S::sade.stephenson@chaffey.edu::b94b3eb5-3b6c-46d0-9ac1-8e48f93b18db" providerId="AD" clId="Web-{4D42E173-1CEE-F102-6925-CCA17DB23AA4}" dt="2024-02-20T02:45:33.866" v="34"/>
          <ac:spMkLst>
            <pc:docMk/>
            <pc:sldMk cId="214007246" sldId="305"/>
            <ac:spMk id="11" creationId="{62423CA5-E2E1-4789-B759-9906C1C94063}"/>
          </ac:spMkLst>
        </pc:spChg>
        <pc:spChg chg="add">
          <ac:chgData name="Sade Stephenson" userId="S::sade.stephenson@chaffey.edu::b94b3eb5-3b6c-46d0-9ac1-8e48f93b18db" providerId="AD" clId="Web-{4D42E173-1CEE-F102-6925-CCA17DB23AA4}" dt="2024-02-20T02:45:33.866" v="34"/>
          <ac:spMkLst>
            <pc:docMk/>
            <pc:sldMk cId="214007246" sldId="305"/>
            <ac:spMk id="13" creationId="{73772B81-181F-48B7-8826-4D9686D15DF5}"/>
          </ac:spMkLst>
        </pc:spChg>
        <pc:spChg chg="add">
          <ac:chgData name="Sade Stephenson" userId="S::sade.stephenson@chaffey.edu::b94b3eb5-3b6c-46d0-9ac1-8e48f93b18db" providerId="AD" clId="Web-{4D42E173-1CEE-F102-6925-CCA17DB23AA4}" dt="2024-02-20T02:45:33.866" v="34"/>
          <ac:spMkLst>
            <pc:docMk/>
            <pc:sldMk cId="214007246" sldId="305"/>
            <ac:spMk id="15" creationId="{B2205F6E-03C6-4E92-877C-E2482F6599AA}"/>
          </ac:spMkLst>
        </pc:spChg>
        <pc:picChg chg="add mod">
          <ac:chgData name="Sade Stephenson" userId="S::sade.stephenson@chaffey.edu::b94b3eb5-3b6c-46d0-9ac1-8e48f93b18db" providerId="AD" clId="Web-{4D42E173-1CEE-F102-6925-CCA17DB23AA4}" dt="2024-02-20T02:45:49.819" v="38" actId="14100"/>
          <ac:picMkLst>
            <pc:docMk/>
            <pc:sldMk cId="214007246" sldId="305"/>
            <ac:picMk id="4" creationId="{5B3774E9-3B82-6BAB-DCFE-41AD4C9C855A}"/>
          </ac:picMkLst>
        </pc:picChg>
      </pc:sldChg>
      <pc:sldChg chg="addSp delSp modSp add replId">
        <pc:chgData name="Sade Stephenson" userId="S::sade.stephenson@chaffey.edu::b94b3eb5-3b6c-46d0-9ac1-8e48f93b18db" providerId="AD" clId="Web-{4D42E173-1CEE-F102-6925-CCA17DB23AA4}" dt="2024-02-20T02:58:21.096" v="412" actId="20577"/>
        <pc:sldMkLst>
          <pc:docMk/>
          <pc:sldMk cId="1653728320" sldId="306"/>
        </pc:sldMkLst>
        <pc:spChg chg="mod">
          <ac:chgData name="Sade Stephenson" userId="S::sade.stephenson@chaffey.edu::b94b3eb5-3b6c-46d0-9ac1-8e48f93b18db" providerId="AD" clId="Web-{4D42E173-1CEE-F102-6925-CCA17DB23AA4}" dt="2024-02-20T02:58:21.096" v="412" actId="20577"/>
          <ac:spMkLst>
            <pc:docMk/>
            <pc:sldMk cId="1653728320" sldId="306"/>
            <ac:spMk id="2" creationId="{E3FBCFED-483F-EC44-9251-E59DA753455D}"/>
          </ac:spMkLst>
        </pc:spChg>
        <pc:graphicFrameChg chg="modGraphic">
          <ac:chgData name="Sade Stephenson" userId="S::sade.stephenson@chaffey.edu::b94b3eb5-3b6c-46d0-9ac1-8e48f93b18db" providerId="AD" clId="Web-{4D42E173-1CEE-F102-6925-CCA17DB23AA4}" dt="2024-02-20T02:57:04.921" v="396" actId="20577"/>
          <ac:graphicFrameMkLst>
            <pc:docMk/>
            <pc:sldMk cId="1653728320" sldId="306"/>
            <ac:graphicFrameMk id="5" creationId="{AF4F2723-3C64-4EB3-877D-C4F28B0C0B57}"/>
          </ac:graphicFrameMkLst>
        </pc:graphicFrameChg>
        <pc:picChg chg="del">
          <ac:chgData name="Sade Stephenson" userId="S::sade.stephenson@chaffey.edu::b94b3eb5-3b6c-46d0-9ac1-8e48f93b18db" providerId="AD" clId="Web-{4D42E173-1CEE-F102-6925-CCA17DB23AA4}" dt="2024-02-20T02:57:45.469" v="398"/>
          <ac:picMkLst>
            <pc:docMk/>
            <pc:sldMk cId="1653728320" sldId="306"/>
            <ac:picMk id="248" creationId="{3DBF969B-56EC-B4D6-0303-41F342BA6612}"/>
          </ac:picMkLst>
        </pc:picChg>
        <pc:picChg chg="add mod">
          <ac:chgData name="Sade Stephenson" userId="S::sade.stephenson@chaffey.edu::b94b3eb5-3b6c-46d0-9ac1-8e48f93b18db" providerId="AD" clId="Web-{4D42E173-1CEE-F102-6925-CCA17DB23AA4}" dt="2024-02-20T02:57:58.673" v="402" actId="1076"/>
          <ac:picMkLst>
            <pc:docMk/>
            <pc:sldMk cId="1653728320" sldId="306"/>
            <ac:picMk id="989" creationId="{1502C9B6-3C45-1A0C-7AC9-1CBF315B7241}"/>
          </ac:picMkLst>
        </pc:picChg>
      </pc:sldChg>
      <pc:sldChg chg="addSp delSp modSp new mod setBg">
        <pc:chgData name="Sade Stephenson" userId="S::sade.stephenson@chaffey.edu::b94b3eb5-3b6c-46d0-9ac1-8e48f93b18db" providerId="AD" clId="Web-{4D42E173-1CEE-F102-6925-CCA17DB23AA4}" dt="2024-02-20T03:06:26.814" v="505"/>
        <pc:sldMkLst>
          <pc:docMk/>
          <pc:sldMk cId="4004402690" sldId="307"/>
        </pc:sldMkLst>
        <pc:spChg chg="mod">
          <ac:chgData name="Sade Stephenson" userId="S::sade.stephenson@chaffey.edu::b94b3eb5-3b6c-46d0-9ac1-8e48f93b18db" providerId="AD" clId="Web-{4D42E173-1CEE-F102-6925-CCA17DB23AA4}" dt="2024-02-20T03:04:34.311" v="492" actId="20577"/>
          <ac:spMkLst>
            <pc:docMk/>
            <pc:sldMk cId="4004402690" sldId="307"/>
            <ac:spMk id="2" creationId="{AB688AC0-2BA2-C400-DE26-F8FFB9BA1706}"/>
          </ac:spMkLst>
        </pc:spChg>
        <pc:spChg chg="del">
          <ac:chgData name="Sade Stephenson" userId="S::sade.stephenson@chaffey.edu::b94b3eb5-3b6c-46d0-9ac1-8e48f93b18db" providerId="AD" clId="Web-{4D42E173-1CEE-F102-6925-CCA17DB23AA4}" dt="2024-02-20T03:03:59.028" v="481"/>
          <ac:spMkLst>
            <pc:docMk/>
            <pc:sldMk cId="4004402690" sldId="307"/>
            <ac:spMk id="3" creationId="{31AECBC4-C7B6-6FC4-1603-C1CCDED61065}"/>
          </ac:spMkLst>
        </pc:spChg>
        <pc:spChg chg="add">
          <ac:chgData name="Sade Stephenson" userId="S::sade.stephenson@chaffey.edu::b94b3eb5-3b6c-46d0-9ac1-8e48f93b18db" providerId="AD" clId="Web-{4D42E173-1CEE-F102-6925-CCA17DB23AA4}" dt="2024-02-20T03:04:05.529" v="482"/>
          <ac:spMkLst>
            <pc:docMk/>
            <pc:sldMk cId="4004402690" sldId="307"/>
            <ac:spMk id="10" creationId="{9F4444CE-BC8D-4D61-B303-4C05614E62AB}"/>
          </ac:spMkLst>
        </pc:spChg>
        <pc:spChg chg="add">
          <ac:chgData name="Sade Stephenson" userId="S::sade.stephenson@chaffey.edu::b94b3eb5-3b6c-46d0-9ac1-8e48f93b18db" providerId="AD" clId="Web-{4D42E173-1CEE-F102-6925-CCA17DB23AA4}" dt="2024-02-20T03:04:05.529" v="482"/>
          <ac:spMkLst>
            <pc:docMk/>
            <pc:sldMk cId="4004402690" sldId="307"/>
            <ac:spMk id="12" creationId="{73772B81-181F-48B7-8826-4D9686D15DF5}"/>
          </ac:spMkLst>
        </pc:spChg>
        <pc:spChg chg="add">
          <ac:chgData name="Sade Stephenson" userId="S::sade.stephenson@chaffey.edu::b94b3eb5-3b6c-46d0-9ac1-8e48f93b18db" providerId="AD" clId="Web-{4D42E173-1CEE-F102-6925-CCA17DB23AA4}" dt="2024-02-20T03:04:05.529" v="482"/>
          <ac:spMkLst>
            <pc:docMk/>
            <pc:sldMk cId="4004402690" sldId="307"/>
            <ac:spMk id="14" creationId="{B2205F6E-03C6-4E92-877C-E2482F6599AA}"/>
          </ac:spMkLst>
        </pc:spChg>
        <pc:graphicFrameChg chg="add mod ord modGraphic">
          <ac:chgData name="Sade Stephenson" userId="S::sade.stephenson@chaffey.edu::b94b3eb5-3b6c-46d0-9ac1-8e48f93b18db" providerId="AD" clId="Web-{4D42E173-1CEE-F102-6925-CCA17DB23AA4}" dt="2024-02-20T03:06:26.814" v="505"/>
          <ac:graphicFrameMkLst>
            <pc:docMk/>
            <pc:sldMk cId="4004402690" sldId="307"/>
            <ac:graphicFrameMk id="5" creationId="{F9FCBFF6-8C70-2D21-30A2-4D314C5B43B6}"/>
          </ac:graphicFrameMkLst>
        </pc:graphicFrameChg>
      </pc:sldChg>
    </pc:docChg>
  </pc:docChgLst>
</pc:chgInfo>
</file>

<file path=ppt/diagrams/_rels/data1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nhanow.com/" TargetMode="External"/></Relationships>
</file>

<file path=ppt/diagrams/_rels/data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hyperlink" Target="mailto:sharon.lehman@chaffey.edu" TargetMode="External"/><Relationship Id="rId7" Type="http://schemas.openxmlformats.org/officeDocument/2006/relationships/image" Target="../media/image30.svg"/><Relationship Id="rId2" Type="http://schemas.openxmlformats.org/officeDocument/2006/relationships/hyperlink" Target="mailto:bookstore.staff@chaffey.edu" TargetMode="External"/><Relationship Id="rId1" Type="http://schemas.openxmlformats.org/officeDocument/2006/relationships/hyperlink" Target="mailto:suzanne.haynes@chaffey.edu" TargetMode="Externa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12.png"/><Relationship Id="rId9" Type="http://schemas.openxmlformats.org/officeDocument/2006/relationships/image" Target="../media/image32.sv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hyperlink" Target="https://my.clevelandclinic.org/health/treatments/17983-blood-donation" TargetMode="Externa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4" Type="http://schemas.openxmlformats.org/officeDocument/2006/relationships/image" Target="../media/image9.sv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hyperlink" Target="http://www.chaffey.edu/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diagrams/_rels/drawing1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nhanow.com/" TargetMode="External"/></Relationships>
</file>

<file path=ppt/diagrams/_rels/drawing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image" Target="../media/image28.svg"/><Relationship Id="rId1" Type="http://schemas.openxmlformats.org/officeDocument/2006/relationships/image" Target="../media/image12.png"/><Relationship Id="rId6" Type="http://schemas.openxmlformats.org/officeDocument/2006/relationships/hyperlink" Target="mailto:sharon.lehman@chaffey.edu" TargetMode="External"/><Relationship Id="rId5" Type="http://schemas.openxmlformats.org/officeDocument/2006/relationships/hyperlink" Target="mailto:suzanne.haynes@chaffey.edu" TargetMode="External"/><Relationship Id="rId4" Type="http://schemas.openxmlformats.org/officeDocument/2006/relationships/image" Target="../media/image30.svg"/><Relationship Id="rId9" Type="http://schemas.openxmlformats.org/officeDocument/2006/relationships/hyperlink" Target="mailto:bookstore.staff@chaffey.edu" TargetMode="External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hyperlink" Target="https://my.clevelandclinic.org/health/treatments/17983-blood-donation" TargetMode="External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4" Type="http://schemas.openxmlformats.org/officeDocument/2006/relationships/image" Target="../media/image9.sv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haffey.edu/" TargetMode="External"/><Relationship Id="rId7" Type="http://schemas.openxmlformats.org/officeDocument/2006/relationships/image" Target="../media/image17.sv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5_2">
  <dgm:title val=""/>
  <dgm:desc val=""/>
  <dgm:catLst>
    <dgm:cat type="accent5" pri="15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2">
        <a:alpha val="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/>
    </dgm:fillClrLst>
    <dgm:linClrLst meth="repeat">
      <a:schemeClr val="lt2">
        <a:alpha val="0"/>
      </a:schemeClr>
    </dgm:linClrLst>
    <dgm:effectClrLst/>
    <dgm:txLinClrLst/>
    <dgm:txFillClrLst/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EBD109-AB22-42AE-91A5-FA10424A2129}" type="doc">
      <dgm:prSet loTypeId="urn:microsoft.com/office/officeart/2005/8/layout/vProcess5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B482CBED-27F3-4509-B32F-A1452EFF7BC3}">
      <dgm:prSet/>
      <dgm:spPr/>
      <dgm:t>
        <a:bodyPr/>
        <a:lstStyle/>
        <a:p>
          <a:r>
            <a:rPr lang="en-US" dirty="0"/>
            <a:t>Approved by the California Department of Public Health (CDPH)</a:t>
          </a:r>
        </a:p>
      </dgm:t>
    </dgm:pt>
    <dgm:pt modelId="{E2F7717E-13F2-4DB9-83E8-CFF5EB32E863}" type="parTrans" cxnId="{7590F503-07AA-440A-8853-32A80EA391E4}">
      <dgm:prSet/>
      <dgm:spPr/>
      <dgm:t>
        <a:bodyPr/>
        <a:lstStyle/>
        <a:p>
          <a:endParaRPr lang="en-US"/>
        </a:p>
      </dgm:t>
    </dgm:pt>
    <dgm:pt modelId="{650739F9-EE6B-41F6-81B0-29917E6DB24B}" type="sibTrans" cxnId="{7590F503-07AA-440A-8853-32A80EA391E4}">
      <dgm:prSet/>
      <dgm:spPr/>
      <dgm:t>
        <a:bodyPr/>
        <a:lstStyle/>
        <a:p>
          <a:endParaRPr lang="en-US"/>
        </a:p>
      </dgm:t>
    </dgm:pt>
    <dgm:pt modelId="{50E741AA-8D54-4094-A596-96F9C539D953}">
      <dgm:prSet/>
      <dgm:spPr/>
      <dgm:t>
        <a:bodyPr/>
        <a:lstStyle/>
        <a:p>
          <a:pPr rtl="0"/>
          <a:r>
            <a:rPr lang="en-US" b="1" dirty="0">
              <a:latin typeface="Calibri Light" panose="020F0302020204030204"/>
            </a:rPr>
            <a:t>Fulltime</a:t>
          </a:r>
          <a:r>
            <a:rPr lang="en-US" b="1" dirty="0"/>
            <a:t> option</a:t>
          </a:r>
          <a:r>
            <a:rPr lang="en-US" b="1" dirty="0">
              <a:latin typeface="Calibri Light" panose="020F0302020204030204"/>
            </a:rPr>
            <a:t> (Fontana Campus)</a:t>
          </a:r>
          <a:endParaRPr lang="en-US" b="1" dirty="0"/>
        </a:p>
      </dgm:t>
    </dgm:pt>
    <dgm:pt modelId="{DD4A2863-34D9-483A-A0EF-208C86F39954}" type="parTrans" cxnId="{B63A98A9-5344-4256-BFE2-398D31A030C7}">
      <dgm:prSet/>
      <dgm:spPr/>
      <dgm:t>
        <a:bodyPr/>
        <a:lstStyle/>
        <a:p>
          <a:endParaRPr lang="en-US"/>
        </a:p>
      </dgm:t>
    </dgm:pt>
    <dgm:pt modelId="{4FAFD18E-8489-4989-86DD-E2224585B5C1}" type="sibTrans" cxnId="{B63A98A9-5344-4256-BFE2-398D31A030C7}">
      <dgm:prSet/>
      <dgm:spPr/>
      <dgm:t>
        <a:bodyPr/>
        <a:lstStyle/>
        <a:p>
          <a:endParaRPr lang="en-US"/>
        </a:p>
      </dgm:t>
    </dgm:pt>
    <dgm:pt modelId="{FAEB0F05-B6A2-4B57-AE28-E28E63FD9AEB}">
      <dgm:prSet phldr="0"/>
      <dgm:spPr/>
      <dgm:t>
        <a:bodyPr/>
        <a:lstStyle/>
        <a:p>
          <a:pPr rtl="0"/>
          <a:r>
            <a:rPr lang="en-US" b="0" dirty="0">
              <a:latin typeface="Trebuchet MS" panose="020B0603020202020204"/>
            </a:rPr>
            <a:t>One semester (Fall 2024)</a:t>
          </a:r>
          <a:endParaRPr lang="en-US" b="0" dirty="0"/>
        </a:p>
      </dgm:t>
    </dgm:pt>
    <dgm:pt modelId="{9FCE4364-F42B-4AE1-AC1B-E49C669E7EF2}" type="parTrans" cxnId="{B2AA99A7-5537-45EE-8539-617174AE9E31}">
      <dgm:prSet/>
      <dgm:spPr/>
    </dgm:pt>
    <dgm:pt modelId="{758A6E00-1219-481C-BFD3-30166494680A}" type="sibTrans" cxnId="{B2AA99A7-5537-45EE-8539-617174AE9E31}">
      <dgm:prSet/>
      <dgm:spPr/>
    </dgm:pt>
    <dgm:pt modelId="{455D2E8C-0DAD-4572-89CD-5131EE852D70}" type="pres">
      <dgm:prSet presAssocID="{01EBD109-AB22-42AE-91A5-FA10424A2129}" presName="outerComposite" presStyleCnt="0">
        <dgm:presLayoutVars>
          <dgm:chMax val="5"/>
          <dgm:dir/>
          <dgm:resizeHandles val="exact"/>
        </dgm:presLayoutVars>
      </dgm:prSet>
      <dgm:spPr/>
    </dgm:pt>
    <dgm:pt modelId="{484E9D66-BAC3-4E88-819E-2A111FB8B8B4}" type="pres">
      <dgm:prSet presAssocID="{01EBD109-AB22-42AE-91A5-FA10424A2129}" presName="dummyMaxCanvas" presStyleCnt="0">
        <dgm:presLayoutVars/>
      </dgm:prSet>
      <dgm:spPr/>
    </dgm:pt>
    <dgm:pt modelId="{8C385292-52AA-4084-8F36-47F56AC6C451}" type="pres">
      <dgm:prSet presAssocID="{01EBD109-AB22-42AE-91A5-FA10424A2129}" presName="ThreeNodes_1" presStyleLbl="node1" presStyleIdx="0" presStyleCnt="3">
        <dgm:presLayoutVars>
          <dgm:bulletEnabled val="1"/>
        </dgm:presLayoutVars>
      </dgm:prSet>
      <dgm:spPr/>
    </dgm:pt>
    <dgm:pt modelId="{63E828C6-7D26-4256-AC5E-5C13F8EA34B8}" type="pres">
      <dgm:prSet presAssocID="{01EBD109-AB22-42AE-91A5-FA10424A2129}" presName="ThreeNodes_2" presStyleLbl="node1" presStyleIdx="1" presStyleCnt="3">
        <dgm:presLayoutVars>
          <dgm:bulletEnabled val="1"/>
        </dgm:presLayoutVars>
      </dgm:prSet>
      <dgm:spPr/>
    </dgm:pt>
    <dgm:pt modelId="{2B0285D9-B92F-4B47-A1D5-116C96C8593D}" type="pres">
      <dgm:prSet presAssocID="{01EBD109-AB22-42AE-91A5-FA10424A2129}" presName="ThreeNodes_3" presStyleLbl="node1" presStyleIdx="2" presStyleCnt="3">
        <dgm:presLayoutVars>
          <dgm:bulletEnabled val="1"/>
        </dgm:presLayoutVars>
      </dgm:prSet>
      <dgm:spPr/>
    </dgm:pt>
    <dgm:pt modelId="{A8D55591-0D89-4E29-9DBC-ED44CCD64AFD}" type="pres">
      <dgm:prSet presAssocID="{01EBD109-AB22-42AE-91A5-FA10424A2129}" presName="ThreeConn_1-2" presStyleLbl="fgAccFollowNode1" presStyleIdx="0" presStyleCnt="2">
        <dgm:presLayoutVars>
          <dgm:bulletEnabled val="1"/>
        </dgm:presLayoutVars>
      </dgm:prSet>
      <dgm:spPr/>
    </dgm:pt>
    <dgm:pt modelId="{BA3B89CF-7443-473F-8F35-CD9F56E5877B}" type="pres">
      <dgm:prSet presAssocID="{01EBD109-AB22-42AE-91A5-FA10424A2129}" presName="ThreeConn_2-3" presStyleLbl="fgAccFollowNode1" presStyleIdx="1" presStyleCnt="2">
        <dgm:presLayoutVars>
          <dgm:bulletEnabled val="1"/>
        </dgm:presLayoutVars>
      </dgm:prSet>
      <dgm:spPr/>
    </dgm:pt>
    <dgm:pt modelId="{3DAA5386-945D-43BB-97FF-7C9E815451E0}" type="pres">
      <dgm:prSet presAssocID="{01EBD109-AB22-42AE-91A5-FA10424A2129}" presName="ThreeNodes_1_text" presStyleLbl="node1" presStyleIdx="2" presStyleCnt="3">
        <dgm:presLayoutVars>
          <dgm:bulletEnabled val="1"/>
        </dgm:presLayoutVars>
      </dgm:prSet>
      <dgm:spPr/>
    </dgm:pt>
    <dgm:pt modelId="{963A317E-BC45-45EC-9D91-32ECA4CF1DE5}" type="pres">
      <dgm:prSet presAssocID="{01EBD109-AB22-42AE-91A5-FA10424A2129}" presName="ThreeNodes_2_text" presStyleLbl="node1" presStyleIdx="2" presStyleCnt="3">
        <dgm:presLayoutVars>
          <dgm:bulletEnabled val="1"/>
        </dgm:presLayoutVars>
      </dgm:prSet>
      <dgm:spPr/>
    </dgm:pt>
    <dgm:pt modelId="{CE244FD5-D044-42BF-AEBA-CAFB569CB6BE}" type="pres">
      <dgm:prSet presAssocID="{01EBD109-AB22-42AE-91A5-FA10424A2129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7590F503-07AA-440A-8853-32A80EA391E4}" srcId="{01EBD109-AB22-42AE-91A5-FA10424A2129}" destId="{B482CBED-27F3-4509-B32F-A1452EFF7BC3}" srcOrd="0" destOrd="0" parTransId="{E2F7717E-13F2-4DB9-83E8-CFF5EB32E863}" sibTransId="{650739F9-EE6B-41F6-81B0-29917E6DB24B}"/>
    <dgm:cxn modelId="{EC221106-FF78-456F-A2D4-BEBFF26E2638}" type="presOf" srcId="{FAEB0F05-B6A2-4B57-AE28-E28E63FD9AEB}" destId="{CE244FD5-D044-42BF-AEBA-CAFB569CB6BE}" srcOrd="1" destOrd="0" presId="urn:microsoft.com/office/officeart/2005/8/layout/vProcess5"/>
    <dgm:cxn modelId="{1C753209-F9B0-4F0D-8A1C-1741BCEEA000}" type="presOf" srcId="{01EBD109-AB22-42AE-91A5-FA10424A2129}" destId="{455D2E8C-0DAD-4572-89CD-5131EE852D70}" srcOrd="0" destOrd="0" presId="urn:microsoft.com/office/officeart/2005/8/layout/vProcess5"/>
    <dgm:cxn modelId="{6280A627-5287-458C-BB8A-28D5647E98C2}" type="presOf" srcId="{B482CBED-27F3-4509-B32F-A1452EFF7BC3}" destId="{3DAA5386-945D-43BB-97FF-7C9E815451E0}" srcOrd="1" destOrd="0" presId="urn:microsoft.com/office/officeart/2005/8/layout/vProcess5"/>
    <dgm:cxn modelId="{15CD6466-7979-48B1-8790-F5987F831396}" type="presOf" srcId="{4FAFD18E-8489-4989-86DD-E2224585B5C1}" destId="{BA3B89CF-7443-473F-8F35-CD9F56E5877B}" srcOrd="0" destOrd="0" presId="urn:microsoft.com/office/officeart/2005/8/layout/vProcess5"/>
    <dgm:cxn modelId="{96D5B44C-9828-4857-A066-76FEC9579FE4}" type="presOf" srcId="{50E741AA-8D54-4094-A596-96F9C539D953}" destId="{63E828C6-7D26-4256-AC5E-5C13F8EA34B8}" srcOrd="0" destOrd="0" presId="urn:microsoft.com/office/officeart/2005/8/layout/vProcess5"/>
    <dgm:cxn modelId="{26868F59-F0E6-4B66-9217-01E85FF88A02}" type="presOf" srcId="{650739F9-EE6B-41F6-81B0-29917E6DB24B}" destId="{A8D55591-0D89-4E29-9DBC-ED44CCD64AFD}" srcOrd="0" destOrd="0" presId="urn:microsoft.com/office/officeart/2005/8/layout/vProcess5"/>
    <dgm:cxn modelId="{BE5E3385-8C58-48A8-A4ED-5B82C7763D25}" type="presOf" srcId="{B482CBED-27F3-4509-B32F-A1452EFF7BC3}" destId="{8C385292-52AA-4084-8F36-47F56AC6C451}" srcOrd="0" destOrd="0" presId="urn:microsoft.com/office/officeart/2005/8/layout/vProcess5"/>
    <dgm:cxn modelId="{3F0A9D88-FD8F-41AB-81E2-681DBDBB089C}" type="presOf" srcId="{FAEB0F05-B6A2-4B57-AE28-E28E63FD9AEB}" destId="{2B0285D9-B92F-4B47-A1D5-116C96C8593D}" srcOrd="0" destOrd="0" presId="urn:microsoft.com/office/officeart/2005/8/layout/vProcess5"/>
    <dgm:cxn modelId="{B2AA99A7-5537-45EE-8539-617174AE9E31}" srcId="{01EBD109-AB22-42AE-91A5-FA10424A2129}" destId="{FAEB0F05-B6A2-4B57-AE28-E28E63FD9AEB}" srcOrd="2" destOrd="0" parTransId="{9FCE4364-F42B-4AE1-AC1B-E49C669E7EF2}" sibTransId="{758A6E00-1219-481C-BFD3-30166494680A}"/>
    <dgm:cxn modelId="{B63A98A9-5344-4256-BFE2-398D31A030C7}" srcId="{01EBD109-AB22-42AE-91A5-FA10424A2129}" destId="{50E741AA-8D54-4094-A596-96F9C539D953}" srcOrd="1" destOrd="0" parTransId="{DD4A2863-34D9-483A-A0EF-208C86F39954}" sibTransId="{4FAFD18E-8489-4989-86DD-E2224585B5C1}"/>
    <dgm:cxn modelId="{F6C23BAE-D471-4CBF-BFBC-5E21466F1087}" type="presOf" srcId="{50E741AA-8D54-4094-A596-96F9C539D953}" destId="{963A317E-BC45-45EC-9D91-32ECA4CF1DE5}" srcOrd="1" destOrd="0" presId="urn:microsoft.com/office/officeart/2005/8/layout/vProcess5"/>
    <dgm:cxn modelId="{D1E7C06F-8A84-420F-BC94-950238B15474}" type="presParOf" srcId="{455D2E8C-0DAD-4572-89CD-5131EE852D70}" destId="{484E9D66-BAC3-4E88-819E-2A111FB8B8B4}" srcOrd="0" destOrd="0" presId="urn:microsoft.com/office/officeart/2005/8/layout/vProcess5"/>
    <dgm:cxn modelId="{C14EB0AF-1A83-41A6-BC00-E9866460A267}" type="presParOf" srcId="{455D2E8C-0DAD-4572-89CD-5131EE852D70}" destId="{8C385292-52AA-4084-8F36-47F56AC6C451}" srcOrd="1" destOrd="0" presId="urn:microsoft.com/office/officeart/2005/8/layout/vProcess5"/>
    <dgm:cxn modelId="{CAD8B961-557A-4C87-B2DB-2BDFC5859593}" type="presParOf" srcId="{455D2E8C-0DAD-4572-89CD-5131EE852D70}" destId="{63E828C6-7D26-4256-AC5E-5C13F8EA34B8}" srcOrd="2" destOrd="0" presId="urn:microsoft.com/office/officeart/2005/8/layout/vProcess5"/>
    <dgm:cxn modelId="{9F585CC2-1DE7-4C20-B7D5-CAE9BAF80C59}" type="presParOf" srcId="{455D2E8C-0DAD-4572-89CD-5131EE852D70}" destId="{2B0285D9-B92F-4B47-A1D5-116C96C8593D}" srcOrd="3" destOrd="0" presId="urn:microsoft.com/office/officeart/2005/8/layout/vProcess5"/>
    <dgm:cxn modelId="{F0D9E207-5A14-48AD-8701-E255E251E503}" type="presParOf" srcId="{455D2E8C-0DAD-4572-89CD-5131EE852D70}" destId="{A8D55591-0D89-4E29-9DBC-ED44CCD64AFD}" srcOrd="4" destOrd="0" presId="urn:microsoft.com/office/officeart/2005/8/layout/vProcess5"/>
    <dgm:cxn modelId="{9AEF1776-FDB2-4EE6-9180-0EDF0559D316}" type="presParOf" srcId="{455D2E8C-0DAD-4572-89CD-5131EE852D70}" destId="{BA3B89CF-7443-473F-8F35-CD9F56E5877B}" srcOrd="5" destOrd="0" presId="urn:microsoft.com/office/officeart/2005/8/layout/vProcess5"/>
    <dgm:cxn modelId="{9ADD6881-67B0-4218-A187-62EB968536D2}" type="presParOf" srcId="{455D2E8C-0DAD-4572-89CD-5131EE852D70}" destId="{3DAA5386-945D-43BB-97FF-7C9E815451E0}" srcOrd="6" destOrd="0" presId="urn:microsoft.com/office/officeart/2005/8/layout/vProcess5"/>
    <dgm:cxn modelId="{798DB421-AE7D-4443-8453-08B620A77F41}" type="presParOf" srcId="{455D2E8C-0DAD-4572-89CD-5131EE852D70}" destId="{963A317E-BC45-45EC-9D91-32ECA4CF1DE5}" srcOrd="7" destOrd="0" presId="urn:microsoft.com/office/officeart/2005/8/layout/vProcess5"/>
    <dgm:cxn modelId="{01293758-8BBF-4E89-BDDE-314994898DE7}" type="presParOf" srcId="{455D2E8C-0DAD-4572-89CD-5131EE852D70}" destId="{CE244FD5-D044-42BF-AEBA-CAFB569CB6BE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B29966C-B05F-441A-B278-C1BAB9CBDA50}" type="doc">
      <dgm:prSet loTypeId="urn:microsoft.com/office/officeart/2005/8/layout/chevron2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1780EEE-879C-4B39-9FA2-769002A324EE}">
      <dgm:prSet/>
      <dgm:spPr/>
      <dgm:t>
        <a:bodyPr/>
        <a:lstStyle/>
        <a:p>
          <a:r>
            <a:rPr lang="en-US">
              <a:latin typeface="Calibri"/>
              <a:cs typeface="Calibri"/>
            </a:rPr>
            <a:t>California Department of Public Health (CDPH)</a:t>
          </a:r>
        </a:p>
      </dgm:t>
    </dgm:pt>
    <dgm:pt modelId="{DBD47C63-E581-4DF4-990B-851F5BD958B5}" type="parTrans" cxnId="{5156B6A5-6E92-4F7A-82A8-70E20463A313}">
      <dgm:prSet/>
      <dgm:spPr/>
      <dgm:t>
        <a:bodyPr/>
        <a:lstStyle/>
        <a:p>
          <a:endParaRPr lang="en-US"/>
        </a:p>
      </dgm:t>
    </dgm:pt>
    <dgm:pt modelId="{13250FB4-1DA3-45C2-9D85-83D1F4857D06}" type="sibTrans" cxnId="{5156B6A5-6E92-4F7A-82A8-70E20463A313}">
      <dgm:prSet/>
      <dgm:spPr/>
      <dgm:t>
        <a:bodyPr/>
        <a:lstStyle/>
        <a:p>
          <a:endParaRPr lang="en-US"/>
        </a:p>
      </dgm:t>
    </dgm:pt>
    <dgm:pt modelId="{82FFCF18-A006-4EC6-9EA0-1D7D0D3F8C3E}">
      <dgm:prSet/>
      <dgm:spPr/>
      <dgm:t>
        <a:bodyPr/>
        <a:lstStyle/>
        <a:p>
          <a:r>
            <a:rPr lang="en-US" b="1">
              <a:latin typeface="Calibri"/>
              <a:cs typeface="Calibri"/>
            </a:rPr>
            <a:t>www.cdph.ca.gov</a:t>
          </a:r>
          <a:endParaRPr lang="en-US">
            <a:latin typeface="Calibri"/>
            <a:cs typeface="Calibri"/>
          </a:endParaRPr>
        </a:p>
      </dgm:t>
    </dgm:pt>
    <dgm:pt modelId="{1650925E-3D11-4C30-B9AA-DC9CD993C5E2}" type="parTrans" cxnId="{E76798CD-B8EA-4D36-A4C0-6432CF594A6B}">
      <dgm:prSet/>
      <dgm:spPr/>
      <dgm:t>
        <a:bodyPr/>
        <a:lstStyle/>
        <a:p>
          <a:endParaRPr lang="en-US"/>
        </a:p>
      </dgm:t>
    </dgm:pt>
    <dgm:pt modelId="{08F9D520-D9BB-4E13-972C-DCCE160A72DE}" type="sibTrans" cxnId="{E76798CD-B8EA-4D36-A4C0-6432CF594A6B}">
      <dgm:prSet/>
      <dgm:spPr/>
      <dgm:t>
        <a:bodyPr/>
        <a:lstStyle/>
        <a:p>
          <a:endParaRPr lang="en-US"/>
        </a:p>
      </dgm:t>
    </dgm:pt>
    <dgm:pt modelId="{CF56F71F-EA4A-489A-8387-546BAAD2D303}">
      <dgm:prSet/>
      <dgm:spPr/>
      <dgm:t>
        <a:bodyPr/>
        <a:lstStyle/>
        <a:p>
          <a:r>
            <a:rPr lang="en-US">
              <a:latin typeface="Calibri"/>
              <a:cs typeface="Calibri"/>
            </a:rPr>
            <a:t>Licensing and Certification Program Branch</a:t>
          </a:r>
        </a:p>
      </dgm:t>
    </dgm:pt>
    <dgm:pt modelId="{C472F4F3-FEEB-488B-B63F-9AB07C616E59}" type="parTrans" cxnId="{80BB8D48-6D31-481C-8213-8700119B761A}">
      <dgm:prSet/>
      <dgm:spPr/>
      <dgm:t>
        <a:bodyPr/>
        <a:lstStyle/>
        <a:p>
          <a:endParaRPr lang="en-US"/>
        </a:p>
      </dgm:t>
    </dgm:pt>
    <dgm:pt modelId="{6E90819E-AEAE-40B7-A884-790BEB9274F7}" type="sibTrans" cxnId="{80BB8D48-6D31-481C-8213-8700119B761A}">
      <dgm:prSet/>
      <dgm:spPr/>
      <dgm:t>
        <a:bodyPr/>
        <a:lstStyle/>
        <a:p>
          <a:endParaRPr lang="en-US"/>
        </a:p>
      </dgm:t>
    </dgm:pt>
    <dgm:pt modelId="{48F01A6D-2811-4016-9024-FAAEA2EF22CD}">
      <dgm:prSet/>
      <dgm:spPr/>
      <dgm:t>
        <a:bodyPr/>
        <a:lstStyle/>
        <a:p>
          <a:r>
            <a:rPr lang="en-US" b="1">
              <a:latin typeface="Calibri"/>
              <a:cs typeface="Calibri"/>
            </a:rPr>
            <a:t>www.nhanow.com</a:t>
          </a:r>
          <a:endParaRPr lang="en-US">
            <a:latin typeface="Calibri"/>
            <a:cs typeface="Calibri"/>
          </a:endParaRPr>
        </a:p>
      </dgm:t>
    </dgm:pt>
    <dgm:pt modelId="{110B1827-A39F-4D6A-8A4B-A791EA97018E}" type="parTrans" cxnId="{2E03A44E-3CA0-4388-A0E5-8A6182EF92D8}">
      <dgm:prSet/>
      <dgm:spPr/>
      <dgm:t>
        <a:bodyPr/>
        <a:lstStyle/>
        <a:p>
          <a:endParaRPr lang="en-US"/>
        </a:p>
      </dgm:t>
    </dgm:pt>
    <dgm:pt modelId="{923A1125-0FD2-4C4A-9A50-59D42BDA8787}" type="sibTrans" cxnId="{2E03A44E-3CA0-4388-A0E5-8A6182EF92D8}">
      <dgm:prSet/>
      <dgm:spPr/>
      <dgm:t>
        <a:bodyPr/>
        <a:lstStyle/>
        <a:p>
          <a:endParaRPr lang="en-US"/>
        </a:p>
      </dgm:t>
    </dgm:pt>
    <dgm:pt modelId="{412304D6-A743-491C-A856-BFF9EC303648}">
      <dgm:prSet/>
      <dgm:spPr/>
      <dgm:t>
        <a:bodyPr/>
        <a:lstStyle/>
        <a:p>
          <a:pPr rtl="0"/>
          <a:r>
            <a:rPr lang="en-US">
              <a:hlinkClick xmlns:r="http://schemas.openxmlformats.org/officeDocument/2006/relationships" r:id="rId1"/>
            </a:rPr>
            <a:t>Home | National </a:t>
          </a:r>
          <a:r>
            <a:rPr lang="en-US" err="1">
              <a:hlinkClick xmlns:r="http://schemas.openxmlformats.org/officeDocument/2006/relationships" r:id="rId1"/>
            </a:rPr>
            <a:t>Healthcareer</a:t>
          </a:r>
          <a:r>
            <a:rPr lang="en-US">
              <a:hlinkClick xmlns:r="http://schemas.openxmlformats.org/officeDocument/2006/relationships" r:id="rId1"/>
            </a:rPr>
            <a:t> Association | Allied Health Certifications (nhanow.com)</a:t>
          </a:r>
          <a:endParaRPr lang="en-US">
            <a:latin typeface="Calibri"/>
            <a:cs typeface="Calibri"/>
          </a:endParaRPr>
        </a:p>
      </dgm:t>
    </dgm:pt>
    <dgm:pt modelId="{1DD54F7F-5CA9-4CB7-AAEE-837D6B01F587}" type="parTrans" cxnId="{6806B8CD-504E-4BA8-ACBC-E7A1CC54246B}">
      <dgm:prSet/>
      <dgm:spPr/>
      <dgm:t>
        <a:bodyPr/>
        <a:lstStyle/>
        <a:p>
          <a:endParaRPr lang="en-US"/>
        </a:p>
      </dgm:t>
    </dgm:pt>
    <dgm:pt modelId="{E8942E03-17B1-4C16-A282-0F5E9A8EF1DB}" type="sibTrans" cxnId="{6806B8CD-504E-4BA8-ACBC-E7A1CC54246B}">
      <dgm:prSet/>
      <dgm:spPr/>
      <dgm:t>
        <a:bodyPr/>
        <a:lstStyle/>
        <a:p>
          <a:endParaRPr lang="en-US"/>
        </a:p>
      </dgm:t>
    </dgm:pt>
    <dgm:pt modelId="{32BF1240-7496-418A-8106-80A61376FB7F}">
      <dgm:prSet/>
      <dgm:spPr/>
      <dgm:t>
        <a:bodyPr/>
        <a:lstStyle/>
        <a:p>
          <a:r>
            <a:rPr lang="en-US">
              <a:latin typeface="Calibri"/>
              <a:cs typeface="Calibri"/>
            </a:rPr>
            <a:t>National </a:t>
          </a:r>
          <a:r>
            <a:rPr lang="en-US" err="1">
              <a:latin typeface="Calibri"/>
              <a:cs typeface="Calibri"/>
            </a:rPr>
            <a:t>Healthcareer</a:t>
          </a:r>
          <a:r>
            <a:rPr lang="en-US">
              <a:latin typeface="Calibri"/>
              <a:cs typeface="Calibri"/>
            </a:rPr>
            <a:t> Association</a:t>
          </a:r>
        </a:p>
      </dgm:t>
    </dgm:pt>
    <dgm:pt modelId="{3C6AA0A8-FE4F-4C2E-99B6-22EBE68C73D6}" type="sibTrans" cxnId="{2BFB7D82-5394-4C51-8AB6-0D5059344DA6}">
      <dgm:prSet/>
      <dgm:spPr/>
      <dgm:t>
        <a:bodyPr/>
        <a:lstStyle/>
        <a:p>
          <a:endParaRPr lang="en-US"/>
        </a:p>
      </dgm:t>
    </dgm:pt>
    <dgm:pt modelId="{AE9E9564-0344-4A2E-8F88-924DD7E39404}" type="parTrans" cxnId="{2BFB7D82-5394-4C51-8AB6-0D5059344DA6}">
      <dgm:prSet/>
      <dgm:spPr/>
      <dgm:t>
        <a:bodyPr/>
        <a:lstStyle/>
        <a:p>
          <a:endParaRPr lang="en-US"/>
        </a:p>
      </dgm:t>
    </dgm:pt>
    <dgm:pt modelId="{DE380977-9AF6-4310-A49A-2DDE80B36B7A}" type="pres">
      <dgm:prSet presAssocID="{0B29966C-B05F-441A-B278-C1BAB9CBDA50}" presName="linearFlow" presStyleCnt="0">
        <dgm:presLayoutVars>
          <dgm:dir/>
          <dgm:animLvl val="lvl"/>
          <dgm:resizeHandles val="exact"/>
        </dgm:presLayoutVars>
      </dgm:prSet>
      <dgm:spPr/>
    </dgm:pt>
    <dgm:pt modelId="{D91551D2-4FF1-4875-AB6B-9114915FAAC2}" type="pres">
      <dgm:prSet presAssocID="{E1780EEE-879C-4B39-9FA2-769002A324EE}" presName="composite" presStyleCnt="0"/>
      <dgm:spPr/>
    </dgm:pt>
    <dgm:pt modelId="{03AC7D65-7D6E-4259-A372-0A2C51A08898}" type="pres">
      <dgm:prSet presAssocID="{E1780EEE-879C-4B39-9FA2-769002A324EE}" presName="parentText" presStyleLbl="alignNode1" presStyleIdx="0" presStyleCnt="2">
        <dgm:presLayoutVars>
          <dgm:chMax val="1"/>
          <dgm:bulletEnabled val="1"/>
        </dgm:presLayoutVars>
      </dgm:prSet>
      <dgm:spPr/>
    </dgm:pt>
    <dgm:pt modelId="{2B87B0B6-FDA1-4E7D-AF86-D9B081456118}" type="pres">
      <dgm:prSet presAssocID="{E1780EEE-879C-4B39-9FA2-769002A324EE}" presName="descendantText" presStyleLbl="alignAcc1" presStyleIdx="0" presStyleCnt="2">
        <dgm:presLayoutVars>
          <dgm:bulletEnabled val="1"/>
        </dgm:presLayoutVars>
      </dgm:prSet>
      <dgm:spPr/>
    </dgm:pt>
    <dgm:pt modelId="{C291B8CB-CB11-4795-A9AB-D03EC0E404C8}" type="pres">
      <dgm:prSet presAssocID="{13250FB4-1DA3-45C2-9D85-83D1F4857D06}" presName="sp" presStyleCnt="0"/>
      <dgm:spPr/>
    </dgm:pt>
    <dgm:pt modelId="{4A63856C-0715-4C6B-8B5D-43F7FF85D956}" type="pres">
      <dgm:prSet presAssocID="{32BF1240-7496-418A-8106-80A61376FB7F}" presName="composite" presStyleCnt="0"/>
      <dgm:spPr/>
    </dgm:pt>
    <dgm:pt modelId="{248D4471-7412-422F-BF5D-45BC46B21FEA}" type="pres">
      <dgm:prSet presAssocID="{32BF1240-7496-418A-8106-80A61376FB7F}" presName="parentText" presStyleLbl="alignNode1" presStyleIdx="1" presStyleCnt="2">
        <dgm:presLayoutVars>
          <dgm:chMax val="1"/>
          <dgm:bulletEnabled val="1"/>
        </dgm:presLayoutVars>
      </dgm:prSet>
      <dgm:spPr/>
    </dgm:pt>
    <dgm:pt modelId="{B38880DB-5C67-4C9C-B7F0-5AD93FF3A48E}" type="pres">
      <dgm:prSet presAssocID="{32BF1240-7496-418A-8106-80A61376FB7F}" presName="descendantText" presStyleLbl="alignAcc1" presStyleIdx="1" presStyleCnt="2">
        <dgm:presLayoutVars>
          <dgm:bulletEnabled val="1"/>
        </dgm:presLayoutVars>
      </dgm:prSet>
      <dgm:spPr/>
    </dgm:pt>
  </dgm:ptLst>
  <dgm:cxnLst>
    <dgm:cxn modelId="{2DF48C37-22BE-4665-BD02-9C29634E8B96}" type="presOf" srcId="{48F01A6D-2811-4016-9024-FAAEA2EF22CD}" destId="{B38880DB-5C67-4C9C-B7F0-5AD93FF3A48E}" srcOrd="0" destOrd="0" presId="urn:microsoft.com/office/officeart/2005/8/layout/chevron2"/>
    <dgm:cxn modelId="{D4920543-7F0E-4526-A713-3EDB02F4E77D}" type="presOf" srcId="{82FFCF18-A006-4EC6-9EA0-1D7D0D3F8C3E}" destId="{2B87B0B6-FDA1-4E7D-AF86-D9B081456118}" srcOrd="0" destOrd="0" presId="urn:microsoft.com/office/officeart/2005/8/layout/chevron2"/>
    <dgm:cxn modelId="{B8874E48-7381-4431-BEE9-C3EB146BAFA5}" type="presOf" srcId="{412304D6-A743-491C-A856-BFF9EC303648}" destId="{B38880DB-5C67-4C9C-B7F0-5AD93FF3A48E}" srcOrd="0" destOrd="1" presId="urn:microsoft.com/office/officeart/2005/8/layout/chevron2"/>
    <dgm:cxn modelId="{80BB8D48-6D31-481C-8213-8700119B761A}" srcId="{E1780EEE-879C-4B39-9FA2-769002A324EE}" destId="{CF56F71F-EA4A-489A-8387-546BAAD2D303}" srcOrd="1" destOrd="0" parTransId="{C472F4F3-FEEB-488B-B63F-9AB07C616E59}" sibTransId="{6E90819E-AEAE-40B7-A884-790BEB9274F7}"/>
    <dgm:cxn modelId="{2E03A44E-3CA0-4388-A0E5-8A6182EF92D8}" srcId="{32BF1240-7496-418A-8106-80A61376FB7F}" destId="{48F01A6D-2811-4016-9024-FAAEA2EF22CD}" srcOrd="0" destOrd="0" parTransId="{110B1827-A39F-4D6A-8A4B-A791EA97018E}" sibTransId="{923A1125-0FD2-4C4A-9A50-59D42BDA8787}"/>
    <dgm:cxn modelId="{89135174-FECF-4DF0-838D-CF5F44F9EC65}" type="presOf" srcId="{32BF1240-7496-418A-8106-80A61376FB7F}" destId="{248D4471-7412-422F-BF5D-45BC46B21FEA}" srcOrd="0" destOrd="0" presId="urn:microsoft.com/office/officeart/2005/8/layout/chevron2"/>
    <dgm:cxn modelId="{2BFB7D82-5394-4C51-8AB6-0D5059344DA6}" srcId="{0B29966C-B05F-441A-B278-C1BAB9CBDA50}" destId="{32BF1240-7496-418A-8106-80A61376FB7F}" srcOrd="1" destOrd="0" parTransId="{AE9E9564-0344-4A2E-8F88-924DD7E39404}" sibTransId="{3C6AA0A8-FE4F-4C2E-99B6-22EBE68C73D6}"/>
    <dgm:cxn modelId="{26E96DA3-5C5D-434B-A328-81D35B14039A}" type="presOf" srcId="{E1780EEE-879C-4B39-9FA2-769002A324EE}" destId="{03AC7D65-7D6E-4259-A372-0A2C51A08898}" srcOrd="0" destOrd="0" presId="urn:microsoft.com/office/officeart/2005/8/layout/chevron2"/>
    <dgm:cxn modelId="{5156B6A5-6E92-4F7A-82A8-70E20463A313}" srcId="{0B29966C-B05F-441A-B278-C1BAB9CBDA50}" destId="{E1780EEE-879C-4B39-9FA2-769002A324EE}" srcOrd="0" destOrd="0" parTransId="{DBD47C63-E581-4DF4-990B-851F5BD958B5}" sibTransId="{13250FB4-1DA3-45C2-9D85-83D1F4857D06}"/>
    <dgm:cxn modelId="{39460DB9-FD8D-4D10-8819-473113F0C15D}" type="presOf" srcId="{0B29966C-B05F-441A-B278-C1BAB9CBDA50}" destId="{DE380977-9AF6-4310-A49A-2DDE80B36B7A}" srcOrd="0" destOrd="0" presId="urn:microsoft.com/office/officeart/2005/8/layout/chevron2"/>
    <dgm:cxn modelId="{19B6C8CC-869B-42E7-B5B7-DF05831F31C9}" type="presOf" srcId="{CF56F71F-EA4A-489A-8387-546BAAD2D303}" destId="{2B87B0B6-FDA1-4E7D-AF86-D9B081456118}" srcOrd="0" destOrd="1" presId="urn:microsoft.com/office/officeart/2005/8/layout/chevron2"/>
    <dgm:cxn modelId="{E76798CD-B8EA-4D36-A4C0-6432CF594A6B}" srcId="{E1780EEE-879C-4B39-9FA2-769002A324EE}" destId="{82FFCF18-A006-4EC6-9EA0-1D7D0D3F8C3E}" srcOrd="0" destOrd="0" parTransId="{1650925E-3D11-4C30-B9AA-DC9CD993C5E2}" sibTransId="{08F9D520-D9BB-4E13-972C-DCCE160A72DE}"/>
    <dgm:cxn modelId="{6806B8CD-504E-4BA8-ACBC-E7A1CC54246B}" srcId="{32BF1240-7496-418A-8106-80A61376FB7F}" destId="{412304D6-A743-491C-A856-BFF9EC303648}" srcOrd="1" destOrd="0" parTransId="{1DD54F7F-5CA9-4CB7-AAEE-837D6B01F587}" sibTransId="{E8942E03-17B1-4C16-A282-0F5E9A8EF1DB}"/>
    <dgm:cxn modelId="{2823C162-E56A-48E3-B59C-BD23B5F3D499}" type="presParOf" srcId="{DE380977-9AF6-4310-A49A-2DDE80B36B7A}" destId="{D91551D2-4FF1-4875-AB6B-9114915FAAC2}" srcOrd="0" destOrd="0" presId="urn:microsoft.com/office/officeart/2005/8/layout/chevron2"/>
    <dgm:cxn modelId="{FD084154-D077-4527-A78E-59FE54B4BDC8}" type="presParOf" srcId="{D91551D2-4FF1-4875-AB6B-9114915FAAC2}" destId="{03AC7D65-7D6E-4259-A372-0A2C51A08898}" srcOrd="0" destOrd="0" presId="urn:microsoft.com/office/officeart/2005/8/layout/chevron2"/>
    <dgm:cxn modelId="{AF68AEF7-2A6B-416E-A68C-A603CE403C7B}" type="presParOf" srcId="{D91551D2-4FF1-4875-AB6B-9114915FAAC2}" destId="{2B87B0B6-FDA1-4E7D-AF86-D9B081456118}" srcOrd="1" destOrd="0" presId="urn:microsoft.com/office/officeart/2005/8/layout/chevron2"/>
    <dgm:cxn modelId="{7EEF5582-5BC6-43BD-962C-4A599DCF4D96}" type="presParOf" srcId="{DE380977-9AF6-4310-A49A-2DDE80B36B7A}" destId="{C291B8CB-CB11-4795-A9AB-D03EC0E404C8}" srcOrd="1" destOrd="0" presId="urn:microsoft.com/office/officeart/2005/8/layout/chevron2"/>
    <dgm:cxn modelId="{F28FBF52-ABBA-4775-8792-F5955A0007C2}" type="presParOf" srcId="{DE380977-9AF6-4310-A49A-2DDE80B36B7A}" destId="{4A63856C-0715-4C6B-8B5D-43F7FF85D956}" srcOrd="2" destOrd="0" presId="urn:microsoft.com/office/officeart/2005/8/layout/chevron2"/>
    <dgm:cxn modelId="{C12C5826-0C34-49BF-8D36-215C2A79BD59}" type="presParOf" srcId="{4A63856C-0715-4C6B-8B5D-43F7FF85D956}" destId="{248D4471-7412-422F-BF5D-45BC46B21FEA}" srcOrd="0" destOrd="0" presId="urn:microsoft.com/office/officeart/2005/8/layout/chevron2"/>
    <dgm:cxn modelId="{3B438A69-AE2A-4516-85C2-FE2F74E2C082}" type="presParOf" srcId="{4A63856C-0715-4C6B-8B5D-43F7FF85D956}" destId="{B38880DB-5C67-4C9C-B7F0-5AD93FF3A48E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EA05E526-17CA-4CF6-A3E4-F14AB49615CD}" type="doc">
      <dgm:prSet loTypeId="urn:microsoft.com/office/officeart/2016/7/layout/VerticalDownArrowProcess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FF72CCF1-FBF5-42BC-B809-E55F3D6C6A41}">
      <dgm:prSet/>
      <dgm:spPr/>
      <dgm:t>
        <a:bodyPr/>
        <a:lstStyle/>
        <a:p>
          <a:r>
            <a:rPr lang="en-US" dirty="0">
              <a:latin typeface="Calibri"/>
              <a:cs typeface="Calibri"/>
            </a:rPr>
            <a:t>Apply</a:t>
          </a:r>
        </a:p>
      </dgm:t>
    </dgm:pt>
    <dgm:pt modelId="{C22EC9E8-6E19-4E08-9296-30A681551E92}" type="parTrans" cxnId="{DD435C64-BDC6-4327-979F-523C8E3E3836}">
      <dgm:prSet/>
      <dgm:spPr/>
      <dgm:t>
        <a:bodyPr/>
        <a:lstStyle/>
        <a:p>
          <a:endParaRPr lang="en-US"/>
        </a:p>
      </dgm:t>
    </dgm:pt>
    <dgm:pt modelId="{1645C1BB-14EE-4187-9E92-9166BEB9743C}" type="sibTrans" cxnId="{DD435C64-BDC6-4327-979F-523C8E3E3836}">
      <dgm:prSet/>
      <dgm:spPr/>
      <dgm:t>
        <a:bodyPr/>
        <a:lstStyle/>
        <a:p>
          <a:endParaRPr lang="en-US"/>
        </a:p>
      </dgm:t>
    </dgm:pt>
    <dgm:pt modelId="{3B634DEA-ABE1-47B1-8476-1FD57DECC60B}">
      <dgm:prSet/>
      <dgm:spPr/>
      <dgm:t>
        <a:bodyPr/>
        <a:lstStyle/>
        <a:p>
          <a:r>
            <a:rPr lang="en-US" dirty="0">
              <a:latin typeface="Calibri"/>
              <a:cs typeface="Calibri"/>
            </a:rPr>
            <a:t>Apply to Chaffey College to receive a student ID number.</a:t>
          </a:r>
        </a:p>
      </dgm:t>
    </dgm:pt>
    <dgm:pt modelId="{7D950DFC-CC09-4A64-BFE1-14D6F6BE0769}" type="parTrans" cxnId="{34D12549-BFCA-41C7-8D93-1342FA954459}">
      <dgm:prSet/>
      <dgm:spPr/>
      <dgm:t>
        <a:bodyPr/>
        <a:lstStyle/>
        <a:p>
          <a:endParaRPr lang="en-US"/>
        </a:p>
      </dgm:t>
    </dgm:pt>
    <dgm:pt modelId="{243D1EE5-DD91-4B97-8095-9F54F7A5B3CE}" type="sibTrans" cxnId="{34D12549-BFCA-41C7-8D93-1342FA954459}">
      <dgm:prSet/>
      <dgm:spPr/>
      <dgm:t>
        <a:bodyPr/>
        <a:lstStyle/>
        <a:p>
          <a:endParaRPr lang="en-US"/>
        </a:p>
      </dgm:t>
    </dgm:pt>
    <dgm:pt modelId="{78ACC020-3330-4521-A585-CF15185D4684}">
      <dgm:prSet/>
      <dgm:spPr/>
      <dgm:t>
        <a:bodyPr/>
        <a:lstStyle/>
        <a:p>
          <a:r>
            <a:rPr lang="en-US" dirty="0">
              <a:latin typeface="Calibri"/>
              <a:cs typeface="Calibri"/>
            </a:rPr>
            <a:t>Download and Read through</a:t>
          </a:r>
        </a:p>
      </dgm:t>
    </dgm:pt>
    <dgm:pt modelId="{835EFB6A-B82A-4D52-A733-8B8AF636F9FB}" type="parTrans" cxnId="{565E95DD-119A-44DA-87E5-370A55449C4D}">
      <dgm:prSet/>
      <dgm:spPr/>
      <dgm:t>
        <a:bodyPr/>
        <a:lstStyle/>
        <a:p>
          <a:endParaRPr lang="en-US"/>
        </a:p>
      </dgm:t>
    </dgm:pt>
    <dgm:pt modelId="{9E156597-E831-4B27-8DD2-A5FD561DA2B2}" type="sibTrans" cxnId="{565E95DD-119A-44DA-87E5-370A55449C4D}">
      <dgm:prSet/>
      <dgm:spPr/>
      <dgm:t>
        <a:bodyPr/>
        <a:lstStyle/>
        <a:p>
          <a:endParaRPr lang="en-US"/>
        </a:p>
      </dgm:t>
    </dgm:pt>
    <dgm:pt modelId="{2BB9224F-325D-43C3-B38F-797F8C118FF2}">
      <dgm:prSet/>
      <dgm:spPr/>
      <dgm:t>
        <a:bodyPr/>
        <a:lstStyle/>
        <a:p>
          <a:r>
            <a:rPr lang="en-US" dirty="0">
              <a:latin typeface="Calibri"/>
              <a:cs typeface="Calibri"/>
            </a:rPr>
            <a:t>Download and read through the Application Instructions, which will be emailed to you.</a:t>
          </a:r>
        </a:p>
      </dgm:t>
    </dgm:pt>
    <dgm:pt modelId="{522CC86C-2B46-4AEC-B54A-85B623B23827}" type="parTrans" cxnId="{62E221E8-C3EE-4C7B-AC84-E73EB3549EAF}">
      <dgm:prSet/>
      <dgm:spPr/>
      <dgm:t>
        <a:bodyPr/>
        <a:lstStyle/>
        <a:p>
          <a:endParaRPr lang="en-US"/>
        </a:p>
      </dgm:t>
    </dgm:pt>
    <dgm:pt modelId="{783F1399-EE44-4232-9C75-B9F13542D107}" type="sibTrans" cxnId="{62E221E8-C3EE-4C7B-AC84-E73EB3549EAF}">
      <dgm:prSet/>
      <dgm:spPr/>
      <dgm:t>
        <a:bodyPr/>
        <a:lstStyle/>
        <a:p>
          <a:endParaRPr lang="en-US"/>
        </a:p>
      </dgm:t>
    </dgm:pt>
    <dgm:pt modelId="{479F91D9-544A-44BE-AC9B-D11A96B5FB84}">
      <dgm:prSet/>
      <dgm:spPr/>
      <dgm:t>
        <a:bodyPr/>
        <a:lstStyle/>
        <a:p>
          <a:pPr rtl="0"/>
          <a:r>
            <a:rPr lang="en-US" dirty="0">
              <a:latin typeface="Calibri"/>
              <a:cs typeface="Calibri"/>
            </a:rPr>
            <a:t>Submit </a:t>
          </a:r>
          <a:r>
            <a:rPr lang="en-US" b="1" dirty="0">
              <a:latin typeface="Calibri"/>
              <a:cs typeface="Calibri"/>
            </a:rPr>
            <a:t> </a:t>
          </a:r>
        </a:p>
      </dgm:t>
    </dgm:pt>
    <dgm:pt modelId="{B2ACBAF6-24CF-4DBC-A89D-D31EC0C24067}" type="parTrans" cxnId="{7A0FA585-385A-48B4-89BD-9B494A7C2298}">
      <dgm:prSet/>
      <dgm:spPr/>
      <dgm:t>
        <a:bodyPr/>
        <a:lstStyle/>
        <a:p>
          <a:endParaRPr lang="en-US"/>
        </a:p>
      </dgm:t>
    </dgm:pt>
    <dgm:pt modelId="{4D205D4C-82EF-4184-A508-B11B953B38C3}" type="sibTrans" cxnId="{7A0FA585-385A-48B4-89BD-9B494A7C2298}">
      <dgm:prSet/>
      <dgm:spPr/>
      <dgm:t>
        <a:bodyPr/>
        <a:lstStyle/>
        <a:p>
          <a:endParaRPr lang="en-US"/>
        </a:p>
      </dgm:t>
    </dgm:pt>
    <dgm:pt modelId="{C320D244-74F1-43EF-943F-D24D024E6BEC}">
      <dgm:prSet phldr="0"/>
      <dgm:spPr/>
      <dgm:t>
        <a:bodyPr/>
        <a:lstStyle/>
        <a:p>
          <a:pPr rtl="0"/>
          <a:r>
            <a:rPr lang="en-US" dirty="0">
              <a:latin typeface="Calibri"/>
              <a:cs typeface="Calibri"/>
            </a:rPr>
            <a:t>Reach Out</a:t>
          </a:r>
        </a:p>
      </dgm:t>
    </dgm:pt>
    <dgm:pt modelId="{EEC03158-D15F-4881-9E30-80D8E5562945}" type="parTrans" cxnId="{AE859E24-C146-4F73-8EF4-CB4B667519C5}">
      <dgm:prSet/>
      <dgm:spPr/>
      <dgm:t>
        <a:bodyPr/>
        <a:lstStyle/>
        <a:p>
          <a:endParaRPr lang="en-US"/>
        </a:p>
      </dgm:t>
    </dgm:pt>
    <dgm:pt modelId="{5196D251-D103-4753-9552-B25B7140E61C}" type="sibTrans" cxnId="{AE859E24-C146-4F73-8EF4-CB4B667519C5}">
      <dgm:prSet/>
      <dgm:spPr/>
      <dgm:t>
        <a:bodyPr/>
        <a:lstStyle/>
        <a:p>
          <a:endParaRPr lang="en-US"/>
        </a:p>
      </dgm:t>
    </dgm:pt>
    <dgm:pt modelId="{36E61944-4177-4ED7-A047-7427D357678D}">
      <dgm:prSet/>
      <dgm:spPr/>
      <dgm:t>
        <a:bodyPr/>
        <a:lstStyle/>
        <a:p>
          <a:pPr rtl="0"/>
          <a:r>
            <a:rPr lang="en-US" dirty="0">
              <a:latin typeface="Calibri"/>
              <a:cs typeface="Calibri"/>
            </a:rPr>
            <a:t>Reach out if you need application assistance or other Chaffey College resources.  </a:t>
          </a:r>
        </a:p>
      </dgm:t>
    </dgm:pt>
    <dgm:pt modelId="{206706AA-75BC-4BB2-AE85-A7139556FF46}" type="parTrans" cxnId="{38477377-A586-452C-AF40-1A821D752882}">
      <dgm:prSet/>
      <dgm:spPr/>
      <dgm:t>
        <a:bodyPr/>
        <a:lstStyle/>
        <a:p>
          <a:endParaRPr lang="en-US"/>
        </a:p>
      </dgm:t>
    </dgm:pt>
    <dgm:pt modelId="{BFB42A2B-FE0F-448A-B863-75C17B298C12}" type="sibTrans" cxnId="{38477377-A586-452C-AF40-1A821D752882}">
      <dgm:prSet/>
      <dgm:spPr/>
      <dgm:t>
        <a:bodyPr/>
        <a:lstStyle/>
        <a:p>
          <a:endParaRPr lang="en-US"/>
        </a:p>
      </dgm:t>
    </dgm:pt>
    <dgm:pt modelId="{B6EC4D4B-2274-4EAD-8F37-1EE24C77F488}">
      <dgm:prSet/>
      <dgm:spPr/>
      <dgm:t>
        <a:bodyPr/>
        <a:lstStyle/>
        <a:p>
          <a:pPr rtl="0"/>
          <a:r>
            <a:rPr lang="en-US" dirty="0">
              <a:latin typeface="Calibri"/>
              <a:cs typeface="Calibri"/>
            </a:rPr>
            <a:t>Completed FALL 2024 Phlebotomy Technician </a:t>
          </a:r>
          <a:r>
            <a:rPr lang="en-US" b="1" dirty="0">
              <a:latin typeface="Calibri"/>
              <a:cs typeface="Calibri"/>
            </a:rPr>
            <a:t>application. February 22-April 5, 2024</a:t>
          </a:r>
        </a:p>
      </dgm:t>
    </dgm:pt>
    <dgm:pt modelId="{975645E4-ADEB-46ED-B882-C2BC4CE7ACFF}" type="parTrans" cxnId="{0E19E195-7E8A-45A1-9718-049B9E7BD794}">
      <dgm:prSet/>
      <dgm:spPr/>
    </dgm:pt>
    <dgm:pt modelId="{C76645A0-97ED-4977-8786-370213D1906E}" type="sibTrans" cxnId="{0E19E195-7E8A-45A1-9718-049B9E7BD794}">
      <dgm:prSet/>
      <dgm:spPr/>
    </dgm:pt>
    <dgm:pt modelId="{F53C6DCA-56E9-446D-B7A5-BFB962A032DA}" type="pres">
      <dgm:prSet presAssocID="{EA05E526-17CA-4CF6-A3E4-F14AB49615CD}" presName="Name0" presStyleCnt="0">
        <dgm:presLayoutVars>
          <dgm:dir/>
          <dgm:animLvl val="lvl"/>
          <dgm:resizeHandles val="exact"/>
        </dgm:presLayoutVars>
      </dgm:prSet>
      <dgm:spPr/>
    </dgm:pt>
    <dgm:pt modelId="{38335171-6FB2-43C6-9CDE-2B539B0BAEB1}" type="pres">
      <dgm:prSet presAssocID="{C320D244-74F1-43EF-943F-D24D024E6BEC}" presName="boxAndChildren" presStyleCnt="0"/>
      <dgm:spPr/>
    </dgm:pt>
    <dgm:pt modelId="{1A005CA2-8114-4A8B-A16E-8833DF96B3FD}" type="pres">
      <dgm:prSet presAssocID="{C320D244-74F1-43EF-943F-D24D024E6BEC}" presName="parentTextBox" presStyleLbl="alignNode1" presStyleIdx="0" presStyleCnt="4"/>
      <dgm:spPr/>
    </dgm:pt>
    <dgm:pt modelId="{6C094BD8-395B-4530-B3AD-C02F8887A4D9}" type="pres">
      <dgm:prSet presAssocID="{C320D244-74F1-43EF-943F-D24D024E6BEC}" presName="descendantBox" presStyleLbl="bgAccFollowNode1" presStyleIdx="0" presStyleCnt="4"/>
      <dgm:spPr/>
    </dgm:pt>
    <dgm:pt modelId="{659569AC-5FD4-4BDD-8DBE-13B47DDCC64F}" type="pres">
      <dgm:prSet presAssocID="{4D205D4C-82EF-4184-A508-B11B953B38C3}" presName="sp" presStyleCnt="0"/>
      <dgm:spPr/>
    </dgm:pt>
    <dgm:pt modelId="{FB711DAD-C910-4843-AE56-29737756FDCB}" type="pres">
      <dgm:prSet presAssocID="{479F91D9-544A-44BE-AC9B-D11A96B5FB84}" presName="arrowAndChildren" presStyleCnt="0"/>
      <dgm:spPr/>
    </dgm:pt>
    <dgm:pt modelId="{105F83CF-BD94-41E4-9009-9B82CD9C66F8}" type="pres">
      <dgm:prSet presAssocID="{479F91D9-544A-44BE-AC9B-D11A96B5FB84}" presName="parentTextArrow" presStyleLbl="node1" presStyleIdx="0" presStyleCnt="0"/>
      <dgm:spPr/>
    </dgm:pt>
    <dgm:pt modelId="{250B236D-289A-485D-8BEF-255DE1C02C8E}" type="pres">
      <dgm:prSet presAssocID="{479F91D9-544A-44BE-AC9B-D11A96B5FB84}" presName="arrow" presStyleLbl="alignNode1" presStyleIdx="1" presStyleCnt="4"/>
      <dgm:spPr/>
    </dgm:pt>
    <dgm:pt modelId="{561DD1F5-8D10-4504-AF37-4E61701271BA}" type="pres">
      <dgm:prSet presAssocID="{479F91D9-544A-44BE-AC9B-D11A96B5FB84}" presName="descendantArrow" presStyleLbl="bgAccFollowNode1" presStyleIdx="1" presStyleCnt="4"/>
      <dgm:spPr/>
    </dgm:pt>
    <dgm:pt modelId="{33B6DF34-F1FA-4C65-B9B1-69A75C269275}" type="pres">
      <dgm:prSet presAssocID="{9E156597-E831-4B27-8DD2-A5FD561DA2B2}" presName="sp" presStyleCnt="0"/>
      <dgm:spPr/>
    </dgm:pt>
    <dgm:pt modelId="{31B92EB0-458F-4C6D-9EF3-98745800BC68}" type="pres">
      <dgm:prSet presAssocID="{78ACC020-3330-4521-A585-CF15185D4684}" presName="arrowAndChildren" presStyleCnt="0"/>
      <dgm:spPr/>
    </dgm:pt>
    <dgm:pt modelId="{34B35C43-1787-4D60-95FD-8D091252806F}" type="pres">
      <dgm:prSet presAssocID="{78ACC020-3330-4521-A585-CF15185D4684}" presName="parentTextArrow" presStyleLbl="node1" presStyleIdx="0" presStyleCnt="0"/>
      <dgm:spPr/>
    </dgm:pt>
    <dgm:pt modelId="{76003C32-C3A3-444A-A95D-5C02C938CB3C}" type="pres">
      <dgm:prSet presAssocID="{78ACC020-3330-4521-A585-CF15185D4684}" presName="arrow" presStyleLbl="alignNode1" presStyleIdx="2" presStyleCnt="4"/>
      <dgm:spPr/>
    </dgm:pt>
    <dgm:pt modelId="{F63CB8BD-5985-4D06-96EB-B3A10561AE1B}" type="pres">
      <dgm:prSet presAssocID="{78ACC020-3330-4521-A585-CF15185D4684}" presName="descendantArrow" presStyleLbl="bgAccFollowNode1" presStyleIdx="2" presStyleCnt="4"/>
      <dgm:spPr/>
    </dgm:pt>
    <dgm:pt modelId="{B96AA662-AC13-45F5-ACD5-8B6B02F52186}" type="pres">
      <dgm:prSet presAssocID="{1645C1BB-14EE-4187-9E92-9166BEB9743C}" presName="sp" presStyleCnt="0"/>
      <dgm:spPr/>
    </dgm:pt>
    <dgm:pt modelId="{A889E131-F68F-40B0-AAFB-9591DD7028EF}" type="pres">
      <dgm:prSet presAssocID="{FF72CCF1-FBF5-42BC-B809-E55F3D6C6A41}" presName="arrowAndChildren" presStyleCnt="0"/>
      <dgm:spPr/>
    </dgm:pt>
    <dgm:pt modelId="{4DA3773E-A8A2-493A-BE2E-5B262C040048}" type="pres">
      <dgm:prSet presAssocID="{FF72CCF1-FBF5-42BC-B809-E55F3D6C6A41}" presName="parentTextArrow" presStyleLbl="node1" presStyleIdx="0" presStyleCnt="0"/>
      <dgm:spPr/>
    </dgm:pt>
    <dgm:pt modelId="{4FFCEB37-E0B3-4B89-98F8-5C35097F72BD}" type="pres">
      <dgm:prSet presAssocID="{FF72CCF1-FBF5-42BC-B809-E55F3D6C6A41}" presName="arrow" presStyleLbl="alignNode1" presStyleIdx="3" presStyleCnt="4"/>
      <dgm:spPr/>
    </dgm:pt>
    <dgm:pt modelId="{1AF15C9C-0894-4E6B-AFAC-AE1ECCEFD287}" type="pres">
      <dgm:prSet presAssocID="{FF72CCF1-FBF5-42BC-B809-E55F3D6C6A41}" presName="descendantArrow" presStyleLbl="bgAccFollowNode1" presStyleIdx="3" presStyleCnt="4"/>
      <dgm:spPr/>
    </dgm:pt>
  </dgm:ptLst>
  <dgm:cxnLst>
    <dgm:cxn modelId="{682C1803-BDC6-40C1-918E-602B6B8BCB0B}" type="presOf" srcId="{EA05E526-17CA-4CF6-A3E4-F14AB49615CD}" destId="{F53C6DCA-56E9-446D-B7A5-BFB962A032DA}" srcOrd="0" destOrd="0" presId="urn:microsoft.com/office/officeart/2016/7/layout/VerticalDownArrowProcess"/>
    <dgm:cxn modelId="{86034503-98D1-48A9-AA11-FDA2504091FB}" type="presOf" srcId="{36E61944-4177-4ED7-A047-7427D357678D}" destId="{6C094BD8-395B-4530-B3AD-C02F8887A4D9}" srcOrd="0" destOrd="0" presId="urn:microsoft.com/office/officeart/2016/7/layout/VerticalDownArrowProcess"/>
    <dgm:cxn modelId="{7F721918-C38E-4B4A-ABDA-8BAC093DC6D7}" type="presOf" srcId="{78ACC020-3330-4521-A585-CF15185D4684}" destId="{34B35C43-1787-4D60-95FD-8D091252806F}" srcOrd="0" destOrd="0" presId="urn:microsoft.com/office/officeart/2016/7/layout/VerticalDownArrowProcess"/>
    <dgm:cxn modelId="{A08CEE21-77C8-47FA-B1A8-2E51762442E6}" type="presOf" srcId="{479F91D9-544A-44BE-AC9B-D11A96B5FB84}" destId="{250B236D-289A-485D-8BEF-255DE1C02C8E}" srcOrd="1" destOrd="0" presId="urn:microsoft.com/office/officeart/2016/7/layout/VerticalDownArrowProcess"/>
    <dgm:cxn modelId="{AE859E24-C146-4F73-8EF4-CB4B667519C5}" srcId="{EA05E526-17CA-4CF6-A3E4-F14AB49615CD}" destId="{C320D244-74F1-43EF-943F-D24D024E6BEC}" srcOrd="3" destOrd="0" parTransId="{EEC03158-D15F-4881-9E30-80D8E5562945}" sibTransId="{5196D251-D103-4753-9552-B25B7140E61C}"/>
    <dgm:cxn modelId="{9C2CE831-8D99-4C32-A24E-883F5F5644D1}" type="presOf" srcId="{C320D244-74F1-43EF-943F-D24D024E6BEC}" destId="{1A005CA2-8114-4A8B-A16E-8833DF96B3FD}" srcOrd="0" destOrd="0" presId="urn:microsoft.com/office/officeart/2016/7/layout/VerticalDownArrowProcess"/>
    <dgm:cxn modelId="{DD435C64-BDC6-4327-979F-523C8E3E3836}" srcId="{EA05E526-17CA-4CF6-A3E4-F14AB49615CD}" destId="{FF72CCF1-FBF5-42BC-B809-E55F3D6C6A41}" srcOrd="0" destOrd="0" parTransId="{C22EC9E8-6E19-4E08-9296-30A681551E92}" sibTransId="{1645C1BB-14EE-4187-9E92-9166BEB9743C}"/>
    <dgm:cxn modelId="{34D12549-BFCA-41C7-8D93-1342FA954459}" srcId="{FF72CCF1-FBF5-42BC-B809-E55F3D6C6A41}" destId="{3B634DEA-ABE1-47B1-8476-1FD57DECC60B}" srcOrd="0" destOrd="0" parTransId="{7D950DFC-CC09-4A64-BFE1-14D6F6BE0769}" sibTransId="{243D1EE5-DD91-4B97-8095-9F54F7A5B3CE}"/>
    <dgm:cxn modelId="{38477377-A586-452C-AF40-1A821D752882}" srcId="{C320D244-74F1-43EF-943F-D24D024E6BEC}" destId="{36E61944-4177-4ED7-A047-7427D357678D}" srcOrd="0" destOrd="0" parTransId="{206706AA-75BC-4BB2-AE85-A7139556FF46}" sibTransId="{BFB42A2B-FE0F-448A-B863-75C17B298C12}"/>
    <dgm:cxn modelId="{F6ABC15A-14E0-443D-A1FA-25EAFDDD0A8E}" type="presOf" srcId="{479F91D9-544A-44BE-AC9B-D11A96B5FB84}" destId="{105F83CF-BD94-41E4-9009-9B82CD9C66F8}" srcOrd="0" destOrd="0" presId="urn:microsoft.com/office/officeart/2016/7/layout/VerticalDownArrowProcess"/>
    <dgm:cxn modelId="{7A0FA585-385A-48B4-89BD-9B494A7C2298}" srcId="{EA05E526-17CA-4CF6-A3E4-F14AB49615CD}" destId="{479F91D9-544A-44BE-AC9B-D11A96B5FB84}" srcOrd="2" destOrd="0" parTransId="{B2ACBAF6-24CF-4DBC-A89D-D31EC0C24067}" sibTransId="{4D205D4C-82EF-4184-A508-B11B953B38C3}"/>
    <dgm:cxn modelId="{0E19E195-7E8A-45A1-9718-049B9E7BD794}" srcId="{479F91D9-544A-44BE-AC9B-D11A96B5FB84}" destId="{B6EC4D4B-2274-4EAD-8F37-1EE24C77F488}" srcOrd="0" destOrd="0" parTransId="{975645E4-ADEB-46ED-B882-C2BC4CE7ACFF}" sibTransId="{C76645A0-97ED-4977-8786-370213D1906E}"/>
    <dgm:cxn modelId="{45500DA5-6E05-45B2-B3DF-7B7936F91010}" type="presOf" srcId="{FF72CCF1-FBF5-42BC-B809-E55F3D6C6A41}" destId="{4DA3773E-A8A2-493A-BE2E-5B262C040048}" srcOrd="0" destOrd="0" presId="urn:microsoft.com/office/officeart/2016/7/layout/VerticalDownArrowProcess"/>
    <dgm:cxn modelId="{A1AF4ABD-B50E-4529-867D-6CFAAE1C636D}" type="presOf" srcId="{78ACC020-3330-4521-A585-CF15185D4684}" destId="{76003C32-C3A3-444A-A95D-5C02C938CB3C}" srcOrd="1" destOrd="0" presId="urn:microsoft.com/office/officeart/2016/7/layout/VerticalDownArrowProcess"/>
    <dgm:cxn modelId="{29E35FDD-4D88-4CF0-9E23-9168CBA8E354}" type="presOf" srcId="{3B634DEA-ABE1-47B1-8476-1FD57DECC60B}" destId="{1AF15C9C-0894-4E6B-AFAC-AE1ECCEFD287}" srcOrd="0" destOrd="0" presId="urn:microsoft.com/office/officeart/2016/7/layout/VerticalDownArrowProcess"/>
    <dgm:cxn modelId="{565E95DD-119A-44DA-87E5-370A55449C4D}" srcId="{EA05E526-17CA-4CF6-A3E4-F14AB49615CD}" destId="{78ACC020-3330-4521-A585-CF15185D4684}" srcOrd="1" destOrd="0" parTransId="{835EFB6A-B82A-4D52-A733-8B8AF636F9FB}" sibTransId="{9E156597-E831-4B27-8DD2-A5FD561DA2B2}"/>
    <dgm:cxn modelId="{5E3506E0-FBA5-4133-8AE5-9815813219E5}" type="presOf" srcId="{2BB9224F-325D-43C3-B38F-797F8C118FF2}" destId="{F63CB8BD-5985-4D06-96EB-B3A10561AE1B}" srcOrd="0" destOrd="0" presId="urn:microsoft.com/office/officeart/2016/7/layout/VerticalDownArrowProcess"/>
    <dgm:cxn modelId="{62E221E8-C3EE-4C7B-AC84-E73EB3549EAF}" srcId="{78ACC020-3330-4521-A585-CF15185D4684}" destId="{2BB9224F-325D-43C3-B38F-797F8C118FF2}" srcOrd="0" destOrd="0" parTransId="{522CC86C-2B46-4AEC-B54A-85B623B23827}" sibTransId="{783F1399-EE44-4232-9C75-B9F13542D107}"/>
    <dgm:cxn modelId="{6DBA92E8-34CD-4C32-A705-40C9E03D31E4}" type="presOf" srcId="{FF72CCF1-FBF5-42BC-B809-E55F3D6C6A41}" destId="{4FFCEB37-E0B3-4B89-98F8-5C35097F72BD}" srcOrd="1" destOrd="0" presId="urn:microsoft.com/office/officeart/2016/7/layout/VerticalDownArrowProcess"/>
    <dgm:cxn modelId="{042314ED-1AFE-42C4-8879-D0710628B311}" type="presOf" srcId="{B6EC4D4B-2274-4EAD-8F37-1EE24C77F488}" destId="{561DD1F5-8D10-4504-AF37-4E61701271BA}" srcOrd="0" destOrd="0" presId="urn:microsoft.com/office/officeart/2016/7/layout/VerticalDownArrowProcess"/>
    <dgm:cxn modelId="{438A5DA6-42C0-4CD6-AE80-C16359F7C631}" type="presParOf" srcId="{F53C6DCA-56E9-446D-B7A5-BFB962A032DA}" destId="{38335171-6FB2-43C6-9CDE-2B539B0BAEB1}" srcOrd="0" destOrd="0" presId="urn:microsoft.com/office/officeart/2016/7/layout/VerticalDownArrowProcess"/>
    <dgm:cxn modelId="{2A24CFBF-1E04-4F77-B55A-BB7BB78B711B}" type="presParOf" srcId="{38335171-6FB2-43C6-9CDE-2B539B0BAEB1}" destId="{1A005CA2-8114-4A8B-A16E-8833DF96B3FD}" srcOrd="0" destOrd="0" presId="urn:microsoft.com/office/officeart/2016/7/layout/VerticalDownArrowProcess"/>
    <dgm:cxn modelId="{636FDB95-234A-4CC7-8A8D-F65B6B55155E}" type="presParOf" srcId="{38335171-6FB2-43C6-9CDE-2B539B0BAEB1}" destId="{6C094BD8-395B-4530-B3AD-C02F8887A4D9}" srcOrd="1" destOrd="0" presId="urn:microsoft.com/office/officeart/2016/7/layout/VerticalDownArrowProcess"/>
    <dgm:cxn modelId="{8DDB229E-7B36-497A-8A87-38DFAD5AF860}" type="presParOf" srcId="{F53C6DCA-56E9-446D-B7A5-BFB962A032DA}" destId="{659569AC-5FD4-4BDD-8DBE-13B47DDCC64F}" srcOrd="1" destOrd="0" presId="urn:microsoft.com/office/officeart/2016/7/layout/VerticalDownArrowProcess"/>
    <dgm:cxn modelId="{913E3B35-7DD0-4480-B5D8-B6BC18257163}" type="presParOf" srcId="{F53C6DCA-56E9-446D-B7A5-BFB962A032DA}" destId="{FB711DAD-C910-4843-AE56-29737756FDCB}" srcOrd="2" destOrd="0" presId="urn:microsoft.com/office/officeart/2016/7/layout/VerticalDownArrowProcess"/>
    <dgm:cxn modelId="{2BB2A980-DDF6-4AF3-906A-9287E19BE8DA}" type="presParOf" srcId="{FB711DAD-C910-4843-AE56-29737756FDCB}" destId="{105F83CF-BD94-41E4-9009-9B82CD9C66F8}" srcOrd="0" destOrd="0" presId="urn:microsoft.com/office/officeart/2016/7/layout/VerticalDownArrowProcess"/>
    <dgm:cxn modelId="{62F4A74C-6308-47EA-9813-9E5009B552C5}" type="presParOf" srcId="{FB711DAD-C910-4843-AE56-29737756FDCB}" destId="{250B236D-289A-485D-8BEF-255DE1C02C8E}" srcOrd="1" destOrd="0" presId="urn:microsoft.com/office/officeart/2016/7/layout/VerticalDownArrowProcess"/>
    <dgm:cxn modelId="{92A8726E-1373-4F74-BC8C-46B6B5CFB2DC}" type="presParOf" srcId="{FB711DAD-C910-4843-AE56-29737756FDCB}" destId="{561DD1F5-8D10-4504-AF37-4E61701271BA}" srcOrd="2" destOrd="0" presId="urn:microsoft.com/office/officeart/2016/7/layout/VerticalDownArrowProcess"/>
    <dgm:cxn modelId="{16FDB906-AAD3-4927-BDF8-F870F6D7EDEF}" type="presParOf" srcId="{F53C6DCA-56E9-446D-B7A5-BFB962A032DA}" destId="{33B6DF34-F1FA-4C65-B9B1-69A75C269275}" srcOrd="3" destOrd="0" presId="urn:microsoft.com/office/officeart/2016/7/layout/VerticalDownArrowProcess"/>
    <dgm:cxn modelId="{E411EEAE-59E1-439D-A124-54BEBC74E2FB}" type="presParOf" srcId="{F53C6DCA-56E9-446D-B7A5-BFB962A032DA}" destId="{31B92EB0-458F-4C6D-9EF3-98745800BC68}" srcOrd="4" destOrd="0" presId="urn:microsoft.com/office/officeart/2016/7/layout/VerticalDownArrowProcess"/>
    <dgm:cxn modelId="{BCFF71CA-E7AA-42B9-9EC1-FF4794BC202E}" type="presParOf" srcId="{31B92EB0-458F-4C6D-9EF3-98745800BC68}" destId="{34B35C43-1787-4D60-95FD-8D091252806F}" srcOrd="0" destOrd="0" presId="urn:microsoft.com/office/officeart/2016/7/layout/VerticalDownArrowProcess"/>
    <dgm:cxn modelId="{EFABAA26-D354-4A3D-802E-835F6C3A011E}" type="presParOf" srcId="{31B92EB0-458F-4C6D-9EF3-98745800BC68}" destId="{76003C32-C3A3-444A-A95D-5C02C938CB3C}" srcOrd="1" destOrd="0" presId="urn:microsoft.com/office/officeart/2016/7/layout/VerticalDownArrowProcess"/>
    <dgm:cxn modelId="{2A27AA3B-79E4-4C8D-8255-3405273C9A3A}" type="presParOf" srcId="{31B92EB0-458F-4C6D-9EF3-98745800BC68}" destId="{F63CB8BD-5985-4D06-96EB-B3A10561AE1B}" srcOrd="2" destOrd="0" presId="urn:microsoft.com/office/officeart/2016/7/layout/VerticalDownArrowProcess"/>
    <dgm:cxn modelId="{AA32E5F5-FE05-4C85-A87B-AD365BC157C8}" type="presParOf" srcId="{F53C6DCA-56E9-446D-B7A5-BFB962A032DA}" destId="{B96AA662-AC13-45F5-ACD5-8B6B02F52186}" srcOrd="5" destOrd="0" presId="urn:microsoft.com/office/officeart/2016/7/layout/VerticalDownArrowProcess"/>
    <dgm:cxn modelId="{AC81B3A5-E69E-44DD-A09C-F6FA89E41C42}" type="presParOf" srcId="{F53C6DCA-56E9-446D-B7A5-BFB962A032DA}" destId="{A889E131-F68F-40B0-AAFB-9591DD7028EF}" srcOrd="6" destOrd="0" presId="urn:microsoft.com/office/officeart/2016/7/layout/VerticalDownArrowProcess"/>
    <dgm:cxn modelId="{917889C4-AFC2-4EFA-A6F3-4A797069FC52}" type="presParOf" srcId="{A889E131-F68F-40B0-AAFB-9591DD7028EF}" destId="{4DA3773E-A8A2-493A-BE2E-5B262C040048}" srcOrd="0" destOrd="0" presId="urn:microsoft.com/office/officeart/2016/7/layout/VerticalDownArrowProcess"/>
    <dgm:cxn modelId="{59E14284-CEAB-4DC0-8C28-20040C0BD945}" type="presParOf" srcId="{A889E131-F68F-40B0-AAFB-9591DD7028EF}" destId="{4FFCEB37-E0B3-4B89-98F8-5C35097F72BD}" srcOrd="1" destOrd="0" presId="urn:microsoft.com/office/officeart/2016/7/layout/VerticalDownArrowProcess"/>
    <dgm:cxn modelId="{62CDF915-C83D-4AF3-A9AB-8E78A2A4CDEC}" type="presParOf" srcId="{A889E131-F68F-40B0-AAFB-9591DD7028EF}" destId="{1AF15C9C-0894-4E6B-AFAC-AE1ECCEFD287}" srcOrd="2" destOrd="0" presId="urn:microsoft.com/office/officeart/2016/7/layout/VerticalDown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EA05E526-17CA-4CF6-A3E4-F14AB49615CD}" type="doc">
      <dgm:prSet loTypeId="urn:microsoft.com/office/officeart/2016/7/layout/VerticalDownArrowProcess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FF72CCF1-FBF5-42BC-B809-E55F3D6C6A41}">
      <dgm:prSet/>
      <dgm:spPr/>
      <dgm:t>
        <a:bodyPr/>
        <a:lstStyle/>
        <a:p>
          <a:r>
            <a:rPr lang="en-US" dirty="0">
              <a:latin typeface="Calibri"/>
              <a:cs typeface="Calibri"/>
            </a:rPr>
            <a:t>Application</a:t>
          </a:r>
        </a:p>
      </dgm:t>
    </dgm:pt>
    <dgm:pt modelId="{C22EC9E8-6E19-4E08-9296-30A681551E92}" type="parTrans" cxnId="{DD435C64-BDC6-4327-979F-523C8E3E3836}">
      <dgm:prSet/>
      <dgm:spPr/>
      <dgm:t>
        <a:bodyPr/>
        <a:lstStyle/>
        <a:p>
          <a:endParaRPr lang="en-US"/>
        </a:p>
      </dgm:t>
    </dgm:pt>
    <dgm:pt modelId="{1645C1BB-14EE-4187-9E92-9166BEB9743C}" type="sibTrans" cxnId="{DD435C64-BDC6-4327-979F-523C8E3E3836}">
      <dgm:prSet/>
      <dgm:spPr/>
      <dgm:t>
        <a:bodyPr/>
        <a:lstStyle/>
        <a:p>
          <a:endParaRPr lang="en-US"/>
        </a:p>
      </dgm:t>
    </dgm:pt>
    <dgm:pt modelId="{3B634DEA-ABE1-47B1-8476-1FD57DECC60B}">
      <dgm:prSet/>
      <dgm:spPr/>
      <dgm:t>
        <a:bodyPr/>
        <a:lstStyle/>
        <a:p>
          <a:pPr rtl="0"/>
          <a:r>
            <a:rPr lang="en-US" dirty="0">
              <a:solidFill>
                <a:srgbClr val="000000"/>
              </a:solidFill>
              <a:latin typeface="Calibri"/>
              <a:cs typeface="Calibri"/>
            </a:rPr>
            <a:t>Apply to the program February 22-April 5, 2024</a:t>
          </a:r>
        </a:p>
      </dgm:t>
    </dgm:pt>
    <dgm:pt modelId="{7D950DFC-CC09-4A64-BFE1-14D6F6BE0769}" type="parTrans" cxnId="{34D12549-BFCA-41C7-8D93-1342FA954459}">
      <dgm:prSet/>
      <dgm:spPr/>
      <dgm:t>
        <a:bodyPr/>
        <a:lstStyle/>
        <a:p>
          <a:endParaRPr lang="en-US"/>
        </a:p>
      </dgm:t>
    </dgm:pt>
    <dgm:pt modelId="{243D1EE5-DD91-4B97-8095-9F54F7A5B3CE}" type="sibTrans" cxnId="{34D12549-BFCA-41C7-8D93-1342FA954459}">
      <dgm:prSet/>
      <dgm:spPr/>
      <dgm:t>
        <a:bodyPr/>
        <a:lstStyle/>
        <a:p>
          <a:endParaRPr lang="en-US"/>
        </a:p>
      </dgm:t>
    </dgm:pt>
    <dgm:pt modelId="{78ACC020-3330-4521-A585-CF15185D4684}">
      <dgm:prSet phldr="0"/>
      <dgm:spPr/>
      <dgm:t>
        <a:bodyPr/>
        <a:lstStyle/>
        <a:p>
          <a:pPr rtl="0"/>
          <a:r>
            <a:rPr lang="en-US" dirty="0">
              <a:latin typeface="Calibri"/>
              <a:cs typeface="Calibri"/>
            </a:rPr>
            <a:t>Applicants are selected</a:t>
          </a:r>
        </a:p>
      </dgm:t>
    </dgm:pt>
    <dgm:pt modelId="{835EFB6A-B82A-4D52-A733-8B8AF636F9FB}" type="parTrans" cxnId="{565E95DD-119A-44DA-87E5-370A55449C4D}">
      <dgm:prSet/>
      <dgm:spPr/>
      <dgm:t>
        <a:bodyPr/>
        <a:lstStyle/>
        <a:p>
          <a:endParaRPr lang="en-US"/>
        </a:p>
      </dgm:t>
    </dgm:pt>
    <dgm:pt modelId="{9E156597-E831-4B27-8DD2-A5FD561DA2B2}" type="sibTrans" cxnId="{565E95DD-119A-44DA-87E5-370A55449C4D}">
      <dgm:prSet/>
      <dgm:spPr/>
      <dgm:t>
        <a:bodyPr/>
        <a:lstStyle/>
        <a:p>
          <a:endParaRPr lang="en-US"/>
        </a:p>
      </dgm:t>
    </dgm:pt>
    <dgm:pt modelId="{2BB9224F-325D-43C3-B38F-797F8C118FF2}">
      <dgm:prSet/>
      <dgm:spPr/>
      <dgm:t>
        <a:bodyPr/>
        <a:lstStyle/>
        <a:p>
          <a:pPr rtl="0"/>
          <a:r>
            <a:rPr lang="en-US" dirty="0">
              <a:solidFill>
                <a:srgbClr val="000000"/>
              </a:solidFill>
              <a:latin typeface="Calibri"/>
              <a:cs typeface="Calibri"/>
            </a:rPr>
            <a:t>Randomized selection process;  24 seats Fontana. 10 Alternates are also selected</a:t>
          </a:r>
        </a:p>
      </dgm:t>
    </dgm:pt>
    <dgm:pt modelId="{522CC86C-2B46-4AEC-B54A-85B623B23827}" type="parTrans" cxnId="{62E221E8-C3EE-4C7B-AC84-E73EB3549EAF}">
      <dgm:prSet/>
      <dgm:spPr/>
      <dgm:t>
        <a:bodyPr/>
        <a:lstStyle/>
        <a:p>
          <a:endParaRPr lang="en-US"/>
        </a:p>
      </dgm:t>
    </dgm:pt>
    <dgm:pt modelId="{783F1399-EE44-4232-9C75-B9F13542D107}" type="sibTrans" cxnId="{62E221E8-C3EE-4C7B-AC84-E73EB3549EAF}">
      <dgm:prSet/>
      <dgm:spPr/>
      <dgm:t>
        <a:bodyPr/>
        <a:lstStyle/>
        <a:p>
          <a:endParaRPr lang="en-US"/>
        </a:p>
      </dgm:t>
    </dgm:pt>
    <dgm:pt modelId="{479F91D9-544A-44BE-AC9B-D11A96B5FB84}">
      <dgm:prSet phldr="0"/>
      <dgm:spPr/>
      <dgm:t>
        <a:bodyPr/>
        <a:lstStyle/>
        <a:p>
          <a:pPr rtl="0"/>
          <a:r>
            <a:rPr lang="en-US" b="0" dirty="0">
              <a:latin typeface="Calibri"/>
              <a:cs typeface="Calibri"/>
            </a:rPr>
            <a:t>Attend a Prescreening</a:t>
          </a:r>
        </a:p>
      </dgm:t>
    </dgm:pt>
    <dgm:pt modelId="{B2ACBAF6-24CF-4DBC-A89D-D31EC0C24067}" type="parTrans" cxnId="{7A0FA585-385A-48B4-89BD-9B494A7C2298}">
      <dgm:prSet/>
      <dgm:spPr/>
      <dgm:t>
        <a:bodyPr/>
        <a:lstStyle/>
        <a:p>
          <a:endParaRPr lang="en-US"/>
        </a:p>
      </dgm:t>
    </dgm:pt>
    <dgm:pt modelId="{4D205D4C-82EF-4184-A508-B11B953B38C3}" type="sibTrans" cxnId="{7A0FA585-385A-48B4-89BD-9B494A7C2298}">
      <dgm:prSet/>
      <dgm:spPr/>
      <dgm:t>
        <a:bodyPr/>
        <a:lstStyle/>
        <a:p>
          <a:endParaRPr lang="en-US"/>
        </a:p>
      </dgm:t>
    </dgm:pt>
    <dgm:pt modelId="{C320D244-74F1-43EF-943F-D24D024E6BEC}">
      <dgm:prSet phldr="0"/>
      <dgm:spPr/>
      <dgm:t>
        <a:bodyPr/>
        <a:lstStyle/>
        <a:p>
          <a:pPr rtl="0"/>
          <a:r>
            <a:rPr lang="en-US" dirty="0">
              <a:latin typeface="Calibri"/>
              <a:cs typeface="Calibri"/>
            </a:rPr>
            <a:t>Student Registration</a:t>
          </a:r>
        </a:p>
      </dgm:t>
    </dgm:pt>
    <dgm:pt modelId="{EEC03158-D15F-4881-9E30-80D8E5562945}" type="parTrans" cxnId="{AE859E24-C146-4F73-8EF4-CB4B667519C5}">
      <dgm:prSet/>
      <dgm:spPr/>
      <dgm:t>
        <a:bodyPr/>
        <a:lstStyle/>
        <a:p>
          <a:endParaRPr lang="en-US"/>
        </a:p>
      </dgm:t>
    </dgm:pt>
    <dgm:pt modelId="{5196D251-D103-4753-9552-B25B7140E61C}" type="sibTrans" cxnId="{AE859E24-C146-4F73-8EF4-CB4B667519C5}">
      <dgm:prSet/>
      <dgm:spPr/>
      <dgm:t>
        <a:bodyPr/>
        <a:lstStyle/>
        <a:p>
          <a:endParaRPr lang="en-US"/>
        </a:p>
      </dgm:t>
    </dgm:pt>
    <dgm:pt modelId="{36E61944-4177-4ED7-A047-7427D357678D}">
      <dgm:prSet phldr="0"/>
      <dgm:spPr/>
      <dgm:t>
        <a:bodyPr/>
        <a:lstStyle/>
        <a:p>
          <a:pPr rtl="0"/>
          <a:r>
            <a:rPr lang="en-US" dirty="0">
              <a:solidFill>
                <a:srgbClr val="000000"/>
              </a:solidFill>
              <a:latin typeface="Calibri"/>
              <a:cs typeface="Calibri"/>
            </a:rPr>
            <a:t>5/2/2024 @ 4:00pm Fontana Campus; In person Course Registration for Fall 2024 </a:t>
          </a:r>
          <a:endParaRPr lang="en-US" dirty="0">
            <a:latin typeface="Calibri"/>
            <a:cs typeface="Calibri"/>
          </a:endParaRPr>
        </a:p>
      </dgm:t>
    </dgm:pt>
    <dgm:pt modelId="{206706AA-75BC-4BB2-AE85-A7139556FF46}" type="parTrans" cxnId="{38477377-A586-452C-AF40-1A821D752882}">
      <dgm:prSet/>
      <dgm:spPr/>
      <dgm:t>
        <a:bodyPr/>
        <a:lstStyle/>
        <a:p>
          <a:endParaRPr lang="en-US"/>
        </a:p>
      </dgm:t>
    </dgm:pt>
    <dgm:pt modelId="{BFB42A2B-FE0F-448A-B863-75C17B298C12}" type="sibTrans" cxnId="{38477377-A586-452C-AF40-1A821D752882}">
      <dgm:prSet/>
      <dgm:spPr/>
      <dgm:t>
        <a:bodyPr/>
        <a:lstStyle/>
        <a:p>
          <a:endParaRPr lang="en-US"/>
        </a:p>
      </dgm:t>
    </dgm:pt>
    <dgm:pt modelId="{B6EC4D4B-2274-4EAD-8F37-1EE24C77F488}">
      <dgm:prSet/>
      <dgm:spPr/>
      <dgm:t>
        <a:bodyPr/>
        <a:lstStyle/>
        <a:p>
          <a:pPr rtl="0"/>
          <a:r>
            <a:rPr lang="en-US" dirty="0">
              <a:solidFill>
                <a:srgbClr val="000000"/>
              </a:solidFill>
              <a:latin typeface="Calibri"/>
              <a:cs typeface="Calibri"/>
            </a:rPr>
            <a:t>4/18/2024 3:30pm @ Rancho Campus, Health screening process begins</a:t>
          </a:r>
          <a:r>
            <a:rPr lang="en-US" b="0" dirty="0">
              <a:solidFill>
                <a:srgbClr val="000000"/>
              </a:solidFill>
              <a:latin typeface="Calibri"/>
              <a:cs typeface="Calibri"/>
            </a:rPr>
            <a:t>. Please bring laptop, and payment information to purchase access to Complio</a:t>
          </a:r>
        </a:p>
      </dgm:t>
    </dgm:pt>
    <dgm:pt modelId="{975645E4-ADEB-46ED-B882-C2BC4CE7ACFF}" type="parTrans" cxnId="{0E19E195-7E8A-45A1-9718-049B9E7BD794}">
      <dgm:prSet/>
      <dgm:spPr/>
    </dgm:pt>
    <dgm:pt modelId="{C76645A0-97ED-4977-8786-370213D1906E}" type="sibTrans" cxnId="{0E19E195-7E8A-45A1-9718-049B9E7BD794}">
      <dgm:prSet/>
      <dgm:spPr/>
    </dgm:pt>
    <dgm:pt modelId="{F53C6DCA-56E9-446D-B7A5-BFB962A032DA}" type="pres">
      <dgm:prSet presAssocID="{EA05E526-17CA-4CF6-A3E4-F14AB49615CD}" presName="Name0" presStyleCnt="0">
        <dgm:presLayoutVars>
          <dgm:dir/>
          <dgm:animLvl val="lvl"/>
          <dgm:resizeHandles val="exact"/>
        </dgm:presLayoutVars>
      </dgm:prSet>
      <dgm:spPr/>
    </dgm:pt>
    <dgm:pt modelId="{38335171-6FB2-43C6-9CDE-2B539B0BAEB1}" type="pres">
      <dgm:prSet presAssocID="{C320D244-74F1-43EF-943F-D24D024E6BEC}" presName="boxAndChildren" presStyleCnt="0"/>
      <dgm:spPr/>
    </dgm:pt>
    <dgm:pt modelId="{1A005CA2-8114-4A8B-A16E-8833DF96B3FD}" type="pres">
      <dgm:prSet presAssocID="{C320D244-74F1-43EF-943F-D24D024E6BEC}" presName="parentTextBox" presStyleLbl="alignNode1" presStyleIdx="0" presStyleCnt="4"/>
      <dgm:spPr/>
    </dgm:pt>
    <dgm:pt modelId="{6C094BD8-395B-4530-B3AD-C02F8887A4D9}" type="pres">
      <dgm:prSet presAssocID="{C320D244-74F1-43EF-943F-D24D024E6BEC}" presName="descendantBox" presStyleLbl="bgAccFollowNode1" presStyleIdx="0" presStyleCnt="4"/>
      <dgm:spPr/>
    </dgm:pt>
    <dgm:pt modelId="{659569AC-5FD4-4BDD-8DBE-13B47DDCC64F}" type="pres">
      <dgm:prSet presAssocID="{4D205D4C-82EF-4184-A508-B11B953B38C3}" presName="sp" presStyleCnt="0"/>
      <dgm:spPr/>
    </dgm:pt>
    <dgm:pt modelId="{FB711DAD-C910-4843-AE56-29737756FDCB}" type="pres">
      <dgm:prSet presAssocID="{479F91D9-544A-44BE-AC9B-D11A96B5FB84}" presName="arrowAndChildren" presStyleCnt="0"/>
      <dgm:spPr/>
    </dgm:pt>
    <dgm:pt modelId="{105F83CF-BD94-41E4-9009-9B82CD9C66F8}" type="pres">
      <dgm:prSet presAssocID="{479F91D9-544A-44BE-AC9B-D11A96B5FB84}" presName="parentTextArrow" presStyleLbl="node1" presStyleIdx="0" presStyleCnt="0"/>
      <dgm:spPr/>
    </dgm:pt>
    <dgm:pt modelId="{250B236D-289A-485D-8BEF-255DE1C02C8E}" type="pres">
      <dgm:prSet presAssocID="{479F91D9-544A-44BE-AC9B-D11A96B5FB84}" presName="arrow" presStyleLbl="alignNode1" presStyleIdx="1" presStyleCnt="4"/>
      <dgm:spPr/>
    </dgm:pt>
    <dgm:pt modelId="{561DD1F5-8D10-4504-AF37-4E61701271BA}" type="pres">
      <dgm:prSet presAssocID="{479F91D9-544A-44BE-AC9B-D11A96B5FB84}" presName="descendantArrow" presStyleLbl="bgAccFollowNode1" presStyleIdx="1" presStyleCnt="4"/>
      <dgm:spPr/>
    </dgm:pt>
    <dgm:pt modelId="{33B6DF34-F1FA-4C65-B9B1-69A75C269275}" type="pres">
      <dgm:prSet presAssocID="{9E156597-E831-4B27-8DD2-A5FD561DA2B2}" presName="sp" presStyleCnt="0"/>
      <dgm:spPr/>
    </dgm:pt>
    <dgm:pt modelId="{31B92EB0-458F-4C6D-9EF3-98745800BC68}" type="pres">
      <dgm:prSet presAssocID="{78ACC020-3330-4521-A585-CF15185D4684}" presName="arrowAndChildren" presStyleCnt="0"/>
      <dgm:spPr/>
    </dgm:pt>
    <dgm:pt modelId="{34B35C43-1787-4D60-95FD-8D091252806F}" type="pres">
      <dgm:prSet presAssocID="{78ACC020-3330-4521-A585-CF15185D4684}" presName="parentTextArrow" presStyleLbl="node1" presStyleIdx="0" presStyleCnt="0"/>
      <dgm:spPr/>
    </dgm:pt>
    <dgm:pt modelId="{76003C32-C3A3-444A-A95D-5C02C938CB3C}" type="pres">
      <dgm:prSet presAssocID="{78ACC020-3330-4521-A585-CF15185D4684}" presName="arrow" presStyleLbl="alignNode1" presStyleIdx="2" presStyleCnt="4"/>
      <dgm:spPr/>
    </dgm:pt>
    <dgm:pt modelId="{F63CB8BD-5985-4D06-96EB-B3A10561AE1B}" type="pres">
      <dgm:prSet presAssocID="{78ACC020-3330-4521-A585-CF15185D4684}" presName="descendantArrow" presStyleLbl="bgAccFollowNode1" presStyleIdx="2" presStyleCnt="4"/>
      <dgm:spPr/>
    </dgm:pt>
    <dgm:pt modelId="{B96AA662-AC13-45F5-ACD5-8B6B02F52186}" type="pres">
      <dgm:prSet presAssocID="{1645C1BB-14EE-4187-9E92-9166BEB9743C}" presName="sp" presStyleCnt="0"/>
      <dgm:spPr/>
    </dgm:pt>
    <dgm:pt modelId="{A889E131-F68F-40B0-AAFB-9591DD7028EF}" type="pres">
      <dgm:prSet presAssocID="{FF72CCF1-FBF5-42BC-B809-E55F3D6C6A41}" presName="arrowAndChildren" presStyleCnt="0"/>
      <dgm:spPr/>
    </dgm:pt>
    <dgm:pt modelId="{4DA3773E-A8A2-493A-BE2E-5B262C040048}" type="pres">
      <dgm:prSet presAssocID="{FF72CCF1-FBF5-42BC-B809-E55F3D6C6A41}" presName="parentTextArrow" presStyleLbl="node1" presStyleIdx="0" presStyleCnt="0"/>
      <dgm:spPr/>
    </dgm:pt>
    <dgm:pt modelId="{4FFCEB37-E0B3-4B89-98F8-5C35097F72BD}" type="pres">
      <dgm:prSet presAssocID="{FF72CCF1-FBF5-42BC-B809-E55F3D6C6A41}" presName="arrow" presStyleLbl="alignNode1" presStyleIdx="3" presStyleCnt="4"/>
      <dgm:spPr/>
    </dgm:pt>
    <dgm:pt modelId="{1AF15C9C-0894-4E6B-AFAC-AE1ECCEFD287}" type="pres">
      <dgm:prSet presAssocID="{FF72CCF1-FBF5-42BC-B809-E55F3D6C6A41}" presName="descendantArrow" presStyleLbl="bgAccFollowNode1" presStyleIdx="3" presStyleCnt="4"/>
      <dgm:spPr/>
    </dgm:pt>
  </dgm:ptLst>
  <dgm:cxnLst>
    <dgm:cxn modelId="{682C1803-BDC6-40C1-918E-602B6B8BCB0B}" type="presOf" srcId="{EA05E526-17CA-4CF6-A3E4-F14AB49615CD}" destId="{F53C6DCA-56E9-446D-B7A5-BFB962A032DA}" srcOrd="0" destOrd="0" presId="urn:microsoft.com/office/officeart/2016/7/layout/VerticalDownArrowProcess"/>
    <dgm:cxn modelId="{86034503-98D1-48A9-AA11-FDA2504091FB}" type="presOf" srcId="{36E61944-4177-4ED7-A047-7427D357678D}" destId="{6C094BD8-395B-4530-B3AD-C02F8887A4D9}" srcOrd="0" destOrd="0" presId="urn:microsoft.com/office/officeart/2016/7/layout/VerticalDownArrowProcess"/>
    <dgm:cxn modelId="{7F721918-C38E-4B4A-ABDA-8BAC093DC6D7}" type="presOf" srcId="{78ACC020-3330-4521-A585-CF15185D4684}" destId="{34B35C43-1787-4D60-95FD-8D091252806F}" srcOrd="0" destOrd="0" presId="urn:microsoft.com/office/officeart/2016/7/layout/VerticalDownArrowProcess"/>
    <dgm:cxn modelId="{A08CEE21-77C8-47FA-B1A8-2E51762442E6}" type="presOf" srcId="{479F91D9-544A-44BE-AC9B-D11A96B5FB84}" destId="{250B236D-289A-485D-8BEF-255DE1C02C8E}" srcOrd="1" destOrd="0" presId="urn:microsoft.com/office/officeart/2016/7/layout/VerticalDownArrowProcess"/>
    <dgm:cxn modelId="{AE859E24-C146-4F73-8EF4-CB4B667519C5}" srcId="{EA05E526-17CA-4CF6-A3E4-F14AB49615CD}" destId="{C320D244-74F1-43EF-943F-D24D024E6BEC}" srcOrd="3" destOrd="0" parTransId="{EEC03158-D15F-4881-9E30-80D8E5562945}" sibTransId="{5196D251-D103-4753-9552-B25B7140E61C}"/>
    <dgm:cxn modelId="{9C2CE831-8D99-4C32-A24E-883F5F5644D1}" type="presOf" srcId="{C320D244-74F1-43EF-943F-D24D024E6BEC}" destId="{1A005CA2-8114-4A8B-A16E-8833DF96B3FD}" srcOrd="0" destOrd="0" presId="urn:microsoft.com/office/officeart/2016/7/layout/VerticalDownArrowProcess"/>
    <dgm:cxn modelId="{DD435C64-BDC6-4327-979F-523C8E3E3836}" srcId="{EA05E526-17CA-4CF6-A3E4-F14AB49615CD}" destId="{FF72CCF1-FBF5-42BC-B809-E55F3D6C6A41}" srcOrd="0" destOrd="0" parTransId="{C22EC9E8-6E19-4E08-9296-30A681551E92}" sibTransId="{1645C1BB-14EE-4187-9E92-9166BEB9743C}"/>
    <dgm:cxn modelId="{34D12549-BFCA-41C7-8D93-1342FA954459}" srcId="{FF72CCF1-FBF5-42BC-B809-E55F3D6C6A41}" destId="{3B634DEA-ABE1-47B1-8476-1FD57DECC60B}" srcOrd="0" destOrd="0" parTransId="{7D950DFC-CC09-4A64-BFE1-14D6F6BE0769}" sibTransId="{243D1EE5-DD91-4B97-8095-9F54F7A5B3CE}"/>
    <dgm:cxn modelId="{38477377-A586-452C-AF40-1A821D752882}" srcId="{C320D244-74F1-43EF-943F-D24D024E6BEC}" destId="{36E61944-4177-4ED7-A047-7427D357678D}" srcOrd="0" destOrd="0" parTransId="{206706AA-75BC-4BB2-AE85-A7139556FF46}" sibTransId="{BFB42A2B-FE0F-448A-B863-75C17B298C12}"/>
    <dgm:cxn modelId="{F6ABC15A-14E0-443D-A1FA-25EAFDDD0A8E}" type="presOf" srcId="{479F91D9-544A-44BE-AC9B-D11A96B5FB84}" destId="{105F83CF-BD94-41E4-9009-9B82CD9C66F8}" srcOrd="0" destOrd="0" presId="urn:microsoft.com/office/officeart/2016/7/layout/VerticalDownArrowProcess"/>
    <dgm:cxn modelId="{7A0FA585-385A-48B4-89BD-9B494A7C2298}" srcId="{EA05E526-17CA-4CF6-A3E4-F14AB49615CD}" destId="{479F91D9-544A-44BE-AC9B-D11A96B5FB84}" srcOrd="2" destOrd="0" parTransId="{B2ACBAF6-24CF-4DBC-A89D-D31EC0C24067}" sibTransId="{4D205D4C-82EF-4184-A508-B11B953B38C3}"/>
    <dgm:cxn modelId="{0E19E195-7E8A-45A1-9718-049B9E7BD794}" srcId="{479F91D9-544A-44BE-AC9B-D11A96B5FB84}" destId="{B6EC4D4B-2274-4EAD-8F37-1EE24C77F488}" srcOrd="0" destOrd="0" parTransId="{975645E4-ADEB-46ED-B882-C2BC4CE7ACFF}" sibTransId="{C76645A0-97ED-4977-8786-370213D1906E}"/>
    <dgm:cxn modelId="{45500DA5-6E05-45B2-B3DF-7B7936F91010}" type="presOf" srcId="{FF72CCF1-FBF5-42BC-B809-E55F3D6C6A41}" destId="{4DA3773E-A8A2-493A-BE2E-5B262C040048}" srcOrd="0" destOrd="0" presId="urn:microsoft.com/office/officeart/2016/7/layout/VerticalDownArrowProcess"/>
    <dgm:cxn modelId="{A1AF4ABD-B50E-4529-867D-6CFAAE1C636D}" type="presOf" srcId="{78ACC020-3330-4521-A585-CF15185D4684}" destId="{76003C32-C3A3-444A-A95D-5C02C938CB3C}" srcOrd="1" destOrd="0" presId="urn:microsoft.com/office/officeart/2016/7/layout/VerticalDownArrowProcess"/>
    <dgm:cxn modelId="{29E35FDD-4D88-4CF0-9E23-9168CBA8E354}" type="presOf" srcId="{3B634DEA-ABE1-47B1-8476-1FD57DECC60B}" destId="{1AF15C9C-0894-4E6B-AFAC-AE1ECCEFD287}" srcOrd="0" destOrd="0" presId="urn:microsoft.com/office/officeart/2016/7/layout/VerticalDownArrowProcess"/>
    <dgm:cxn modelId="{565E95DD-119A-44DA-87E5-370A55449C4D}" srcId="{EA05E526-17CA-4CF6-A3E4-F14AB49615CD}" destId="{78ACC020-3330-4521-A585-CF15185D4684}" srcOrd="1" destOrd="0" parTransId="{835EFB6A-B82A-4D52-A733-8B8AF636F9FB}" sibTransId="{9E156597-E831-4B27-8DD2-A5FD561DA2B2}"/>
    <dgm:cxn modelId="{5E3506E0-FBA5-4133-8AE5-9815813219E5}" type="presOf" srcId="{2BB9224F-325D-43C3-B38F-797F8C118FF2}" destId="{F63CB8BD-5985-4D06-96EB-B3A10561AE1B}" srcOrd="0" destOrd="0" presId="urn:microsoft.com/office/officeart/2016/7/layout/VerticalDownArrowProcess"/>
    <dgm:cxn modelId="{62E221E8-C3EE-4C7B-AC84-E73EB3549EAF}" srcId="{78ACC020-3330-4521-A585-CF15185D4684}" destId="{2BB9224F-325D-43C3-B38F-797F8C118FF2}" srcOrd="0" destOrd="0" parTransId="{522CC86C-2B46-4AEC-B54A-85B623B23827}" sibTransId="{783F1399-EE44-4232-9C75-B9F13542D107}"/>
    <dgm:cxn modelId="{6DBA92E8-34CD-4C32-A705-40C9E03D31E4}" type="presOf" srcId="{FF72CCF1-FBF5-42BC-B809-E55F3D6C6A41}" destId="{4FFCEB37-E0B3-4B89-98F8-5C35097F72BD}" srcOrd="1" destOrd="0" presId="urn:microsoft.com/office/officeart/2016/7/layout/VerticalDownArrowProcess"/>
    <dgm:cxn modelId="{042314ED-1AFE-42C4-8879-D0710628B311}" type="presOf" srcId="{B6EC4D4B-2274-4EAD-8F37-1EE24C77F488}" destId="{561DD1F5-8D10-4504-AF37-4E61701271BA}" srcOrd="0" destOrd="0" presId="urn:microsoft.com/office/officeart/2016/7/layout/VerticalDownArrowProcess"/>
    <dgm:cxn modelId="{438A5DA6-42C0-4CD6-AE80-C16359F7C631}" type="presParOf" srcId="{F53C6DCA-56E9-446D-B7A5-BFB962A032DA}" destId="{38335171-6FB2-43C6-9CDE-2B539B0BAEB1}" srcOrd="0" destOrd="0" presId="urn:microsoft.com/office/officeart/2016/7/layout/VerticalDownArrowProcess"/>
    <dgm:cxn modelId="{2A24CFBF-1E04-4F77-B55A-BB7BB78B711B}" type="presParOf" srcId="{38335171-6FB2-43C6-9CDE-2B539B0BAEB1}" destId="{1A005CA2-8114-4A8B-A16E-8833DF96B3FD}" srcOrd="0" destOrd="0" presId="urn:microsoft.com/office/officeart/2016/7/layout/VerticalDownArrowProcess"/>
    <dgm:cxn modelId="{636FDB95-234A-4CC7-8A8D-F65B6B55155E}" type="presParOf" srcId="{38335171-6FB2-43C6-9CDE-2B539B0BAEB1}" destId="{6C094BD8-395B-4530-B3AD-C02F8887A4D9}" srcOrd="1" destOrd="0" presId="urn:microsoft.com/office/officeart/2016/7/layout/VerticalDownArrowProcess"/>
    <dgm:cxn modelId="{8DDB229E-7B36-497A-8A87-38DFAD5AF860}" type="presParOf" srcId="{F53C6DCA-56E9-446D-B7A5-BFB962A032DA}" destId="{659569AC-5FD4-4BDD-8DBE-13B47DDCC64F}" srcOrd="1" destOrd="0" presId="urn:microsoft.com/office/officeart/2016/7/layout/VerticalDownArrowProcess"/>
    <dgm:cxn modelId="{913E3B35-7DD0-4480-B5D8-B6BC18257163}" type="presParOf" srcId="{F53C6DCA-56E9-446D-B7A5-BFB962A032DA}" destId="{FB711DAD-C910-4843-AE56-29737756FDCB}" srcOrd="2" destOrd="0" presId="urn:microsoft.com/office/officeart/2016/7/layout/VerticalDownArrowProcess"/>
    <dgm:cxn modelId="{2BB2A980-DDF6-4AF3-906A-9287E19BE8DA}" type="presParOf" srcId="{FB711DAD-C910-4843-AE56-29737756FDCB}" destId="{105F83CF-BD94-41E4-9009-9B82CD9C66F8}" srcOrd="0" destOrd="0" presId="urn:microsoft.com/office/officeart/2016/7/layout/VerticalDownArrowProcess"/>
    <dgm:cxn modelId="{62F4A74C-6308-47EA-9813-9E5009B552C5}" type="presParOf" srcId="{FB711DAD-C910-4843-AE56-29737756FDCB}" destId="{250B236D-289A-485D-8BEF-255DE1C02C8E}" srcOrd="1" destOrd="0" presId="urn:microsoft.com/office/officeart/2016/7/layout/VerticalDownArrowProcess"/>
    <dgm:cxn modelId="{92A8726E-1373-4F74-BC8C-46B6B5CFB2DC}" type="presParOf" srcId="{FB711DAD-C910-4843-AE56-29737756FDCB}" destId="{561DD1F5-8D10-4504-AF37-4E61701271BA}" srcOrd="2" destOrd="0" presId="urn:microsoft.com/office/officeart/2016/7/layout/VerticalDownArrowProcess"/>
    <dgm:cxn modelId="{16FDB906-AAD3-4927-BDF8-F870F6D7EDEF}" type="presParOf" srcId="{F53C6DCA-56E9-446D-B7A5-BFB962A032DA}" destId="{33B6DF34-F1FA-4C65-B9B1-69A75C269275}" srcOrd="3" destOrd="0" presId="urn:microsoft.com/office/officeart/2016/7/layout/VerticalDownArrowProcess"/>
    <dgm:cxn modelId="{E411EEAE-59E1-439D-A124-54BEBC74E2FB}" type="presParOf" srcId="{F53C6DCA-56E9-446D-B7A5-BFB962A032DA}" destId="{31B92EB0-458F-4C6D-9EF3-98745800BC68}" srcOrd="4" destOrd="0" presId="urn:microsoft.com/office/officeart/2016/7/layout/VerticalDownArrowProcess"/>
    <dgm:cxn modelId="{BCFF71CA-E7AA-42B9-9EC1-FF4794BC202E}" type="presParOf" srcId="{31B92EB0-458F-4C6D-9EF3-98745800BC68}" destId="{34B35C43-1787-4D60-95FD-8D091252806F}" srcOrd="0" destOrd="0" presId="urn:microsoft.com/office/officeart/2016/7/layout/VerticalDownArrowProcess"/>
    <dgm:cxn modelId="{EFABAA26-D354-4A3D-802E-835F6C3A011E}" type="presParOf" srcId="{31B92EB0-458F-4C6D-9EF3-98745800BC68}" destId="{76003C32-C3A3-444A-A95D-5C02C938CB3C}" srcOrd="1" destOrd="0" presId="urn:microsoft.com/office/officeart/2016/7/layout/VerticalDownArrowProcess"/>
    <dgm:cxn modelId="{2A27AA3B-79E4-4C8D-8255-3405273C9A3A}" type="presParOf" srcId="{31B92EB0-458F-4C6D-9EF3-98745800BC68}" destId="{F63CB8BD-5985-4D06-96EB-B3A10561AE1B}" srcOrd="2" destOrd="0" presId="urn:microsoft.com/office/officeart/2016/7/layout/VerticalDownArrowProcess"/>
    <dgm:cxn modelId="{AA32E5F5-FE05-4C85-A87B-AD365BC157C8}" type="presParOf" srcId="{F53C6DCA-56E9-446D-B7A5-BFB962A032DA}" destId="{B96AA662-AC13-45F5-ACD5-8B6B02F52186}" srcOrd="5" destOrd="0" presId="urn:microsoft.com/office/officeart/2016/7/layout/VerticalDownArrowProcess"/>
    <dgm:cxn modelId="{AC81B3A5-E69E-44DD-A09C-F6FA89E41C42}" type="presParOf" srcId="{F53C6DCA-56E9-446D-B7A5-BFB962A032DA}" destId="{A889E131-F68F-40B0-AAFB-9591DD7028EF}" srcOrd="6" destOrd="0" presId="urn:microsoft.com/office/officeart/2016/7/layout/VerticalDownArrowProcess"/>
    <dgm:cxn modelId="{917889C4-AFC2-4EFA-A6F3-4A797069FC52}" type="presParOf" srcId="{A889E131-F68F-40B0-AAFB-9591DD7028EF}" destId="{4DA3773E-A8A2-493A-BE2E-5B262C040048}" srcOrd="0" destOrd="0" presId="urn:microsoft.com/office/officeart/2016/7/layout/VerticalDownArrowProcess"/>
    <dgm:cxn modelId="{59E14284-CEAB-4DC0-8C28-20040C0BD945}" type="presParOf" srcId="{A889E131-F68F-40B0-AAFB-9591DD7028EF}" destId="{4FFCEB37-E0B3-4B89-98F8-5C35097F72BD}" srcOrd="1" destOrd="0" presId="urn:microsoft.com/office/officeart/2016/7/layout/VerticalDownArrowProcess"/>
    <dgm:cxn modelId="{62CDF915-C83D-4AF3-A9AB-8E78A2A4CDEC}" type="presParOf" srcId="{A889E131-F68F-40B0-AAFB-9591DD7028EF}" destId="{1AF15C9C-0894-4E6B-AFAC-AE1ECCEFD287}" srcOrd="2" destOrd="0" presId="urn:microsoft.com/office/officeart/2016/7/layout/VerticalDown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C627DB2D-5CAD-4F6B-9CF7-9F01F2D72B16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6DB83E7B-C303-4752-B32D-9D39488844E6}">
      <dgm:prSet phldr="0"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latin typeface="Trebuchet MS" panose="020B0603020202020204"/>
            </a:rPr>
            <a:t>Program Director Sade Stephenson </a:t>
          </a:r>
          <a:r>
            <a:rPr lang="en-US" u="sng" dirty="0">
              <a:solidFill>
                <a:srgbClr val="7030A0"/>
              </a:solidFill>
              <a:latin typeface="Trebuchet MS" panose="020B0603020202020204"/>
            </a:rPr>
            <a:t>sade.stephenson@chaffey.edu</a:t>
          </a:r>
          <a:endParaRPr lang="en-US" u="sng" dirty="0">
            <a:solidFill>
              <a:srgbClr val="7030A0"/>
            </a:solidFill>
          </a:endParaRPr>
        </a:p>
      </dgm:t>
    </dgm:pt>
    <dgm:pt modelId="{EC18F8E1-C755-41AA-A013-DC15B0C550BB}" type="parTrans" cxnId="{705F6AC4-7A7B-4B42-8D9B-5B0FF75E975E}">
      <dgm:prSet/>
      <dgm:spPr/>
      <dgm:t>
        <a:bodyPr/>
        <a:lstStyle/>
        <a:p>
          <a:endParaRPr lang="en-US"/>
        </a:p>
      </dgm:t>
    </dgm:pt>
    <dgm:pt modelId="{A2ED8020-978A-4BCE-ADAE-ECD07109A770}" type="sibTrans" cxnId="{705F6AC4-7A7B-4B42-8D9B-5B0FF75E975E}">
      <dgm:prSet/>
      <dgm:spPr/>
      <dgm:t>
        <a:bodyPr/>
        <a:lstStyle/>
        <a:p>
          <a:endParaRPr lang="en-US"/>
        </a:p>
      </dgm:t>
    </dgm:pt>
    <dgm:pt modelId="{0E29A9B4-1552-404A-9EC5-399A66901C1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>
              <a:latin typeface="Trebuchet MS" panose="020B0603020202020204"/>
            </a:rPr>
            <a:t>Phlebotomy</a:t>
          </a:r>
          <a:r>
            <a:rPr lang="en-US" b="1" dirty="0"/>
            <a:t> </a:t>
          </a:r>
          <a:r>
            <a:rPr lang="en-US" b="1" dirty="0">
              <a:latin typeface="Trebuchet MS" panose="020B0603020202020204"/>
            </a:rPr>
            <a:t>Application-</a:t>
          </a:r>
          <a:r>
            <a:rPr lang="en-US" b="1" dirty="0"/>
            <a:t> HS Administrative Assistant</a:t>
          </a:r>
          <a:br>
            <a:rPr lang="en-US" b="1" dirty="0"/>
          </a:br>
          <a:r>
            <a:rPr lang="en-US" dirty="0"/>
            <a:t>Susie Haynes, </a:t>
          </a:r>
          <a:r>
            <a:rPr lang="en-US" dirty="0">
              <a:solidFill>
                <a:srgbClr val="0070C0"/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suzanne.haynes@chaffey.edu</a:t>
          </a:r>
          <a:r>
            <a:rPr lang="en-US" dirty="0">
              <a:solidFill>
                <a:srgbClr val="0070C0"/>
              </a:solidFill>
            </a:rPr>
            <a:t>,</a:t>
          </a:r>
          <a:r>
            <a:rPr lang="en-US" dirty="0"/>
            <a:t>  (909) 652-6669</a:t>
          </a:r>
        </a:p>
      </dgm:t>
    </dgm:pt>
    <dgm:pt modelId="{884DBD49-FDF6-4EC8-BCB7-7FB77FEAE503}" type="parTrans" cxnId="{FFC15A45-13FC-49B5-B646-DE045FBE661A}">
      <dgm:prSet/>
      <dgm:spPr/>
      <dgm:t>
        <a:bodyPr/>
        <a:lstStyle/>
        <a:p>
          <a:endParaRPr lang="en-US"/>
        </a:p>
      </dgm:t>
    </dgm:pt>
    <dgm:pt modelId="{84D48017-A52D-43C0-9E93-F7E8362CDBF2}" type="sibTrans" cxnId="{FFC15A45-13FC-49B5-B646-DE045FBE661A}">
      <dgm:prSet/>
      <dgm:spPr/>
      <dgm:t>
        <a:bodyPr/>
        <a:lstStyle/>
        <a:p>
          <a:endParaRPr lang="en-US"/>
        </a:p>
      </dgm:t>
    </dgm:pt>
    <dgm:pt modelId="{7BA7D110-0D29-4684-8ED1-B75DAB979B7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/>
            <a:t>Purchasing uniforms and supplies- Campus store</a:t>
          </a:r>
          <a:br>
            <a:rPr lang="en-US" b="1" dirty="0"/>
          </a:br>
          <a:r>
            <a:rPr lang="en-US" dirty="0">
              <a:solidFill>
                <a:srgbClr val="0070C0"/>
              </a:solidFill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bookstore.staff@chaffey.edu</a:t>
          </a:r>
          <a:r>
            <a:rPr lang="en-US" dirty="0"/>
            <a:t>, (909) 652-6560</a:t>
          </a:r>
        </a:p>
      </dgm:t>
    </dgm:pt>
    <dgm:pt modelId="{F37A508F-3209-4E83-9738-5E6C013550F5}" type="parTrans" cxnId="{ACFC2CA8-2EEF-4B4B-8CB5-F9D653C695C5}">
      <dgm:prSet/>
      <dgm:spPr/>
      <dgm:t>
        <a:bodyPr/>
        <a:lstStyle/>
        <a:p>
          <a:endParaRPr lang="en-US"/>
        </a:p>
      </dgm:t>
    </dgm:pt>
    <dgm:pt modelId="{95600FF8-618D-4933-B3F8-A7BADBD28C52}" type="sibTrans" cxnId="{ACFC2CA8-2EEF-4B4B-8CB5-F9D653C695C5}">
      <dgm:prSet/>
      <dgm:spPr/>
      <dgm:t>
        <a:bodyPr/>
        <a:lstStyle/>
        <a:p>
          <a:endParaRPr lang="en-US"/>
        </a:p>
      </dgm:t>
    </dgm:pt>
    <dgm:pt modelId="{920261A3-D970-489A-A084-8DE121C265C0}">
      <dgm:prSet phldr="0"/>
      <dgm:spPr/>
      <dgm:t>
        <a:bodyPr/>
        <a:lstStyle/>
        <a:p>
          <a:pPr>
            <a:lnSpc>
              <a:spcPct val="100000"/>
            </a:lnSpc>
          </a:pPr>
          <a:r>
            <a:rPr lang="en-US" b="0" dirty="0">
              <a:latin typeface="Trebuchet MS" panose="020B0603020202020204"/>
            </a:rPr>
            <a:t>Health Screening/Complio Sharon Lehman </a:t>
          </a:r>
          <a:r>
            <a:rPr lang="en-US" b="0" dirty="0">
              <a:latin typeface="Calibri"/>
              <a:cs typeface="Calibri"/>
              <a:hlinkClick xmlns:r="http://schemas.openxmlformats.org/officeDocument/2006/relationships" r:id="rId3"/>
            </a:rPr>
            <a:t>sharon.lehman@chaffey.edu; </a:t>
          </a:r>
          <a:r>
            <a:rPr lang="en-US" b="0" dirty="0">
              <a:solidFill>
                <a:srgbClr val="000000"/>
              </a:solidFill>
              <a:latin typeface="Calibri"/>
              <a:cs typeface="Calibri"/>
            </a:rPr>
            <a:t>909-285-1958</a:t>
          </a:r>
        </a:p>
      </dgm:t>
    </dgm:pt>
    <dgm:pt modelId="{A4A4272D-6785-443A-9720-4F143DB697C1}" type="parTrans" cxnId="{2872EA61-7FD2-4EBF-849A-7351D3DDCFAB}">
      <dgm:prSet/>
      <dgm:spPr/>
    </dgm:pt>
    <dgm:pt modelId="{8A769787-7D47-440E-B527-549E428336F9}" type="sibTrans" cxnId="{2872EA61-7FD2-4EBF-849A-7351D3DDCFAB}">
      <dgm:prSet/>
      <dgm:spPr/>
    </dgm:pt>
    <dgm:pt modelId="{1AAF2C16-456B-41EA-8170-FF27AAB3F56D}">
      <dgm:prSet phldr="0"/>
      <dgm:spPr/>
      <dgm:t>
        <a:bodyPr/>
        <a:lstStyle/>
        <a:p>
          <a:pPr>
            <a:lnSpc>
              <a:spcPct val="100000"/>
            </a:lnSpc>
          </a:pPr>
          <a:r>
            <a:rPr lang="en-US" b="0" dirty="0">
              <a:latin typeface="Calibri"/>
              <a:ea typeface="Calibri"/>
              <a:cs typeface="Calibri"/>
            </a:rPr>
            <a:t>Gabriela Vallejo, Counselor</a:t>
          </a:r>
        </a:p>
      </dgm:t>
    </dgm:pt>
    <dgm:pt modelId="{279D3B1E-A1D5-480C-9CF4-F308D4E8C5D6}" type="parTrans" cxnId="{04207A6F-A579-4FC4-8514-41DA81D72315}">
      <dgm:prSet/>
      <dgm:spPr/>
    </dgm:pt>
    <dgm:pt modelId="{16077782-61F1-4E13-979B-40AC7DAA7A8A}" type="sibTrans" cxnId="{04207A6F-A579-4FC4-8514-41DA81D72315}">
      <dgm:prSet/>
      <dgm:spPr/>
    </dgm:pt>
    <dgm:pt modelId="{8D9450F1-FF10-4C3E-BEF6-B8688FF36B0A}">
      <dgm:prSet phldr="0"/>
      <dgm:spPr/>
      <dgm:t>
        <a:bodyPr/>
        <a:lstStyle/>
        <a:p>
          <a:pPr>
            <a:lnSpc>
              <a:spcPct val="100000"/>
            </a:lnSpc>
          </a:pPr>
          <a:r>
            <a:rPr lang="en-US" b="0" dirty="0">
              <a:latin typeface="Calibri"/>
              <a:ea typeface="Calibri"/>
              <a:cs typeface="Calibri"/>
            </a:rPr>
            <a:t>Gabriela.Vallejo@chaffey.edu</a:t>
          </a:r>
        </a:p>
      </dgm:t>
    </dgm:pt>
    <dgm:pt modelId="{7B98FF39-7DAE-439E-883C-297C028B4463}" type="parTrans" cxnId="{4F016042-ED65-48D2-B53A-0115B86D3E12}">
      <dgm:prSet/>
      <dgm:spPr/>
    </dgm:pt>
    <dgm:pt modelId="{82645561-0065-49D5-87BA-7EE05506DD04}" type="sibTrans" cxnId="{4F016042-ED65-48D2-B53A-0115B86D3E12}">
      <dgm:prSet/>
      <dgm:spPr/>
    </dgm:pt>
    <dgm:pt modelId="{65C09AB8-DAB4-4822-B976-4136966677D4}" type="pres">
      <dgm:prSet presAssocID="{C627DB2D-5CAD-4F6B-9CF7-9F01F2D72B16}" presName="root" presStyleCnt="0">
        <dgm:presLayoutVars>
          <dgm:dir/>
          <dgm:resizeHandles val="exact"/>
        </dgm:presLayoutVars>
      </dgm:prSet>
      <dgm:spPr/>
    </dgm:pt>
    <dgm:pt modelId="{9553B1BF-6B04-42BB-9926-9906BD2E6176}" type="pres">
      <dgm:prSet presAssocID="{6DB83E7B-C303-4752-B32D-9D39488844E6}" presName="compNode" presStyleCnt="0"/>
      <dgm:spPr/>
    </dgm:pt>
    <dgm:pt modelId="{B0BF3C67-E2C2-432F-A2BB-41CC5FA6777F}" type="pres">
      <dgm:prSet presAssocID="{6DB83E7B-C303-4752-B32D-9D39488844E6}" presName="bgRect" presStyleLbl="bgShp" presStyleIdx="0" presStyleCnt="6"/>
      <dgm:spPr/>
    </dgm:pt>
    <dgm:pt modelId="{BB9FF870-78A5-4D39-BCDD-69B2FDAE3DAA}" type="pres">
      <dgm:prSet presAssocID="{6DB83E7B-C303-4752-B32D-9D39488844E6}" presName="iconRect" presStyleLbl="node1" presStyleIdx="0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ploma Roll"/>
        </a:ext>
      </dgm:extLst>
    </dgm:pt>
    <dgm:pt modelId="{81884D74-BDAB-433C-B647-E96AB8192578}" type="pres">
      <dgm:prSet presAssocID="{6DB83E7B-C303-4752-B32D-9D39488844E6}" presName="spaceRect" presStyleCnt="0"/>
      <dgm:spPr/>
    </dgm:pt>
    <dgm:pt modelId="{3F05220C-D033-449B-B306-62001C22B0A0}" type="pres">
      <dgm:prSet presAssocID="{6DB83E7B-C303-4752-B32D-9D39488844E6}" presName="parTx" presStyleLbl="revTx" presStyleIdx="0" presStyleCnt="6">
        <dgm:presLayoutVars>
          <dgm:chMax val="0"/>
          <dgm:chPref val="0"/>
        </dgm:presLayoutVars>
      </dgm:prSet>
      <dgm:spPr/>
    </dgm:pt>
    <dgm:pt modelId="{975FBE60-DF35-4414-85AA-7FDF66C5D6DC}" type="pres">
      <dgm:prSet presAssocID="{A2ED8020-978A-4BCE-ADAE-ECD07109A770}" presName="sibTrans" presStyleCnt="0"/>
      <dgm:spPr/>
    </dgm:pt>
    <dgm:pt modelId="{9F32D1EB-77B8-437F-9C3C-3EC8D5BA7879}" type="pres">
      <dgm:prSet presAssocID="{0E29A9B4-1552-404A-9EC5-399A66901C19}" presName="compNode" presStyleCnt="0"/>
      <dgm:spPr/>
    </dgm:pt>
    <dgm:pt modelId="{1DA94424-03ED-49D8-9697-1FEC674C358E}" type="pres">
      <dgm:prSet presAssocID="{0E29A9B4-1552-404A-9EC5-399A66901C19}" presName="bgRect" presStyleLbl="bgShp" presStyleIdx="1" presStyleCnt="6"/>
      <dgm:spPr/>
    </dgm:pt>
    <dgm:pt modelId="{0FF451E4-7A75-4A10-9AFE-E81832636381}" type="pres">
      <dgm:prSet presAssocID="{0E29A9B4-1552-404A-9EC5-399A66901C19}" presName="iconRect" presStyleLbl="node1" presStyleIdx="1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ploma"/>
        </a:ext>
      </dgm:extLst>
    </dgm:pt>
    <dgm:pt modelId="{9DFCF8C4-8DE2-4B81-B43F-92E7841D7E52}" type="pres">
      <dgm:prSet presAssocID="{0E29A9B4-1552-404A-9EC5-399A66901C19}" presName="spaceRect" presStyleCnt="0"/>
      <dgm:spPr/>
    </dgm:pt>
    <dgm:pt modelId="{DDA61E3B-8BB6-430E-88F2-BAF7034A16BD}" type="pres">
      <dgm:prSet presAssocID="{0E29A9B4-1552-404A-9EC5-399A66901C19}" presName="parTx" presStyleLbl="revTx" presStyleIdx="1" presStyleCnt="6">
        <dgm:presLayoutVars>
          <dgm:chMax val="0"/>
          <dgm:chPref val="0"/>
        </dgm:presLayoutVars>
      </dgm:prSet>
      <dgm:spPr/>
    </dgm:pt>
    <dgm:pt modelId="{FE0DFD6A-B4E2-46C3-AC56-702104A081ED}" type="pres">
      <dgm:prSet presAssocID="{84D48017-A52D-43C0-9E93-F7E8362CDBF2}" presName="sibTrans" presStyleCnt="0"/>
      <dgm:spPr/>
    </dgm:pt>
    <dgm:pt modelId="{E7790CFB-B29B-4F75-B23E-5756E1AE4B42}" type="pres">
      <dgm:prSet presAssocID="{920261A3-D970-489A-A084-8DE121C265C0}" presName="compNode" presStyleCnt="0"/>
      <dgm:spPr/>
    </dgm:pt>
    <dgm:pt modelId="{2050DB94-B595-4686-8E34-718F05EE4C59}" type="pres">
      <dgm:prSet presAssocID="{920261A3-D970-489A-A084-8DE121C265C0}" presName="bgRect" presStyleLbl="bgShp" presStyleIdx="2" presStyleCnt="6"/>
      <dgm:spPr/>
    </dgm:pt>
    <dgm:pt modelId="{67F74DBA-E3D4-41D0-9081-82A90103E65F}" type="pres">
      <dgm:prSet presAssocID="{920261A3-D970-489A-A084-8DE121C265C0}" presName="iconRect" presStyleLbl="node1" presStyleIdx="2" presStyleCnt="6"/>
      <dgm:spPr/>
    </dgm:pt>
    <dgm:pt modelId="{F9E02485-C63B-4994-A341-24A89AA23FE5}" type="pres">
      <dgm:prSet presAssocID="{920261A3-D970-489A-A084-8DE121C265C0}" presName="spaceRect" presStyleCnt="0"/>
      <dgm:spPr/>
    </dgm:pt>
    <dgm:pt modelId="{A6CF9983-FDB7-4E7E-A689-EED09BEA5607}" type="pres">
      <dgm:prSet presAssocID="{920261A3-D970-489A-A084-8DE121C265C0}" presName="parTx" presStyleLbl="revTx" presStyleIdx="2" presStyleCnt="6">
        <dgm:presLayoutVars>
          <dgm:chMax val="0"/>
          <dgm:chPref val="0"/>
        </dgm:presLayoutVars>
      </dgm:prSet>
      <dgm:spPr/>
    </dgm:pt>
    <dgm:pt modelId="{4430661C-CA3B-40AA-AC06-84E9B34FE070}" type="pres">
      <dgm:prSet presAssocID="{8A769787-7D47-440E-B527-549E428336F9}" presName="sibTrans" presStyleCnt="0"/>
      <dgm:spPr/>
    </dgm:pt>
    <dgm:pt modelId="{0915B8CD-4825-4FDC-A327-5D4BC932497C}" type="pres">
      <dgm:prSet presAssocID="{1AAF2C16-456B-41EA-8170-FF27AAB3F56D}" presName="compNode" presStyleCnt="0"/>
      <dgm:spPr/>
    </dgm:pt>
    <dgm:pt modelId="{4DF6EB3A-ACCA-4AA5-A33F-131772C3C4D6}" type="pres">
      <dgm:prSet presAssocID="{1AAF2C16-456B-41EA-8170-FF27AAB3F56D}" presName="bgRect" presStyleLbl="bgShp" presStyleIdx="3" presStyleCnt="6"/>
      <dgm:spPr/>
    </dgm:pt>
    <dgm:pt modelId="{88C9A801-F86F-41FD-9854-4DE004B86D49}" type="pres">
      <dgm:prSet presAssocID="{1AAF2C16-456B-41EA-8170-FF27AAB3F56D}" presName="iconRect" presStyleLbl="node1" presStyleIdx="3" presStyleCnt="6"/>
      <dgm:spPr/>
    </dgm:pt>
    <dgm:pt modelId="{77214C83-B72F-407B-B5A2-AC97B6A674D6}" type="pres">
      <dgm:prSet presAssocID="{1AAF2C16-456B-41EA-8170-FF27AAB3F56D}" presName="spaceRect" presStyleCnt="0"/>
      <dgm:spPr/>
    </dgm:pt>
    <dgm:pt modelId="{750FD433-FF8F-4DAB-8095-C59CC89B356E}" type="pres">
      <dgm:prSet presAssocID="{1AAF2C16-456B-41EA-8170-FF27AAB3F56D}" presName="parTx" presStyleLbl="revTx" presStyleIdx="3" presStyleCnt="6">
        <dgm:presLayoutVars>
          <dgm:chMax val="0"/>
          <dgm:chPref val="0"/>
        </dgm:presLayoutVars>
      </dgm:prSet>
      <dgm:spPr/>
    </dgm:pt>
    <dgm:pt modelId="{C9710DCE-AFFA-48CD-956B-CD78C997E35C}" type="pres">
      <dgm:prSet presAssocID="{16077782-61F1-4E13-979B-40AC7DAA7A8A}" presName="sibTrans" presStyleCnt="0"/>
      <dgm:spPr/>
    </dgm:pt>
    <dgm:pt modelId="{E5AF563C-5238-4666-B6E5-8C610A68C0DC}" type="pres">
      <dgm:prSet presAssocID="{8D9450F1-FF10-4C3E-BEF6-B8688FF36B0A}" presName="compNode" presStyleCnt="0"/>
      <dgm:spPr/>
    </dgm:pt>
    <dgm:pt modelId="{9DC3C6EE-FE4B-455B-84CC-23AD8983496D}" type="pres">
      <dgm:prSet presAssocID="{8D9450F1-FF10-4C3E-BEF6-B8688FF36B0A}" presName="bgRect" presStyleLbl="bgShp" presStyleIdx="4" presStyleCnt="6"/>
      <dgm:spPr/>
    </dgm:pt>
    <dgm:pt modelId="{35C6EE96-4E57-482E-A7E0-7B3D5FEEFCA4}" type="pres">
      <dgm:prSet presAssocID="{8D9450F1-FF10-4C3E-BEF6-B8688FF36B0A}" presName="iconRect" presStyleLbl="node1" presStyleIdx="4" presStyleCnt="6"/>
      <dgm:spPr/>
    </dgm:pt>
    <dgm:pt modelId="{55C9E876-F86B-407D-BBA2-06DB4AA8CB60}" type="pres">
      <dgm:prSet presAssocID="{8D9450F1-FF10-4C3E-BEF6-B8688FF36B0A}" presName="spaceRect" presStyleCnt="0"/>
      <dgm:spPr/>
    </dgm:pt>
    <dgm:pt modelId="{73DAB561-1569-4829-BA95-94601B5B41BF}" type="pres">
      <dgm:prSet presAssocID="{8D9450F1-FF10-4C3E-BEF6-B8688FF36B0A}" presName="parTx" presStyleLbl="revTx" presStyleIdx="4" presStyleCnt="6">
        <dgm:presLayoutVars>
          <dgm:chMax val="0"/>
          <dgm:chPref val="0"/>
        </dgm:presLayoutVars>
      </dgm:prSet>
      <dgm:spPr/>
    </dgm:pt>
    <dgm:pt modelId="{1639928C-AA53-4343-A230-EF0000358382}" type="pres">
      <dgm:prSet presAssocID="{82645561-0065-49D5-87BA-7EE05506DD04}" presName="sibTrans" presStyleCnt="0"/>
      <dgm:spPr/>
    </dgm:pt>
    <dgm:pt modelId="{1075F9E1-D8C1-45B3-B7B3-AEE30DF14712}" type="pres">
      <dgm:prSet presAssocID="{7BA7D110-0D29-4684-8ED1-B75DAB979B7A}" presName="compNode" presStyleCnt="0"/>
      <dgm:spPr/>
    </dgm:pt>
    <dgm:pt modelId="{5450DD62-0943-440F-96C6-8A9B6EBFE8A7}" type="pres">
      <dgm:prSet presAssocID="{7BA7D110-0D29-4684-8ED1-B75DAB979B7A}" presName="bgRect" presStyleLbl="bgShp" presStyleIdx="5" presStyleCnt="6"/>
      <dgm:spPr/>
    </dgm:pt>
    <dgm:pt modelId="{C0CF82BD-C5FC-4ED2-8772-3BDFD261CBAA}" type="pres">
      <dgm:prSet presAssocID="{7BA7D110-0D29-4684-8ED1-B75DAB979B7A}" presName="iconRect" presStyleLbl="node1" presStyleIdx="5" presStyleCnt="6"/>
      <dgm:spPr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hoolhouse"/>
        </a:ext>
      </dgm:extLst>
    </dgm:pt>
    <dgm:pt modelId="{BBE0C793-DC7C-4881-A1DD-F78BA80A2771}" type="pres">
      <dgm:prSet presAssocID="{7BA7D110-0D29-4684-8ED1-B75DAB979B7A}" presName="spaceRect" presStyleCnt="0"/>
      <dgm:spPr/>
    </dgm:pt>
    <dgm:pt modelId="{A482E6E3-CBDC-4E62-82B0-D18CC6BEE956}" type="pres">
      <dgm:prSet presAssocID="{7BA7D110-0D29-4684-8ED1-B75DAB979B7A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33B0133B-9CE0-457C-96F6-F93EC4714284}" type="presOf" srcId="{920261A3-D970-489A-A084-8DE121C265C0}" destId="{A6CF9983-FDB7-4E7E-A689-EED09BEA5607}" srcOrd="0" destOrd="0" presId="urn:microsoft.com/office/officeart/2018/2/layout/IconVerticalSolidList"/>
    <dgm:cxn modelId="{2872EA61-7FD2-4EBF-849A-7351D3DDCFAB}" srcId="{C627DB2D-5CAD-4F6B-9CF7-9F01F2D72B16}" destId="{920261A3-D970-489A-A084-8DE121C265C0}" srcOrd="2" destOrd="0" parTransId="{A4A4272D-6785-443A-9720-4F143DB697C1}" sibTransId="{8A769787-7D47-440E-B527-549E428336F9}"/>
    <dgm:cxn modelId="{4F016042-ED65-48D2-B53A-0115B86D3E12}" srcId="{C627DB2D-5CAD-4F6B-9CF7-9F01F2D72B16}" destId="{8D9450F1-FF10-4C3E-BEF6-B8688FF36B0A}" srcOrd="4" destOrd="0" parTransId="{7B98FF39-7DAE-439E-883C-297C028B4463}" sibTransId="{82645561-0065-49D5-87BA-7EE05506DD04}"/>
    <dgm:cxn modelId="{FFC15A45-13FC-49B5-B646-DE045FBE661A}" srcId="{C627DB2D-5CAD-4F6B-9CF7-9F01F2D72B16}" destId="{0E29A9B4-1552-404A-9EC5-399A66901C19}" srcOrd="1" destOrd="0" parTransId="{884DBD49-FDF6-4EC8-BCB7-7FB77FEAE503}" sibTransId="{84D48017-A52D-43C0-9E93-F7E8362CDBF2}"/>
    <dgm:cxn modelId="{04207A6F-A579-4FC4-8514-41DA81D72315}" srcId="{C627DB2D-5CAD-4F6B-9CF7-9F01F2D72B16}" destId="{1AAF2C16-456B-41EA-8170-FF27AAB3F56D}" srcOrd="3" destOrd="0" parTransId="{279D3B1E-A1D5-480C-9CF4-F308D4E8C5D6}" sibTransId="{16077782-61F1-4E13-979B-40AC7DAA7A8A}"/>
    <dgm:cxn modelId="{FFBCD077-DBE5-4236-9C76-EE4D3A01202E}" type="presOf" srcId="{6DB83E7B-C303-4752-B32D-9D39488844E6}" destId="{3F05220C-D033-449B-B306-62001C22B0A0}" srcOrd="0" destOrd="0" presId="urn:microsoft.com/office/officeart/2018/2/layout/IconVerticalSolidList"/>
    <dgm:cxn modelId="{8750765A-244D-4EB0-812A-3DE611B99AC3}" type="presOf" srcId="{0E29A9B4-1552-404A-9EC5-399A66901C19}" destId="{DDA61E3B-8BB6-430E-88F2-BAF7034A16BD}" srcOrd="0" destOrd="0" presId="urn:microsoft.com/office/officeart/2018/2/layout/IconVerticalSolidList"/>
    <dgm:cxn modelId="{4E729788-2BF8-480A-9730-CAE4EC8B2FF8}" type="presOf" srcId="{C627DB2D-5CAD-4F6B-9CF7-9F01F2D72B16}" destId="{65C09AB8-DAB4-4822-B976-4136966677D4}" srcOrd="0" destOrd="0" presId="urn:microsoft.com/office/officeart/2018/2/layout/IconVerticalSolidList"/>
    <dgm:cxn modelId="{DA0BE099-9C6E-4845-933C-9355F3FE0895}" type="presOf" srcId="{7BA7D110-0D29-4684-8ED1-B75DAB979B7A}" destId="{A482E6E3-CBDC-4E62-82B0-D18CC6BEE956}" srcOrd="0" destOrd="0" presId="urn:microsoft.com/office/officeart/2018/2/layout/IconVerticalSolidList"/>
    <dgm:cxn modelId="{ACFC2CA8-2EEF-4B4B-8CB5-F9D653C695C5}" srcId="{C627DB2D-5CAD-4F6B-9CF7-9F01F2D72B16}" destId="{7BA7D110-0D29-4684-8ED1-B75DAB979B7A}" srcOrd="5" destOrd="0" parTransId="{F37A508F-3209-4E83-9738-5E6C013550F5}" sibTransId="{95600FF8-618D-4933-B3F8-A7BADBD28C52}"/>
    <dgm:cxn modelId="{705F6AC4-7A7B-4B42-8D9B-5B0FF75E975E}" srcId="{C627DB2D-5CAD-4F6B-9CF7-9F01F2D72B16}" destId="{6DB83E7B-C303-4752-B32D-9D39488844E6}" srcOrd="0" destOrd="0" parTransId="{EC18F8E1-C755-41AA-A013-DC15B0C550BB}" sibTransId="{A2ED8020-978A-4BCE-ADAE-ECD07109A770}"/>
    <dgm:cxn modelId="{75DD57ED-A220-4AB6-8572-683186541ABA}" type="presOf" srcId="{1AAF2C16-456B-41EA-8170-FF27AAB3F56D}" destId="{750FD433-FF8F-4DAB-8095-C59CC89B356E}" srcOrd="0" destOrd="0" presId="urn:microsoft.com/office/officeart/2018/2/layout/IconVerticalSolidList"/>
    <dgm:cxn modelId="{550BF0F2-7570-406C-B27F-97C0CC1FEA18}" type="presOf" srcId="{8D9450F1-FF10-4C3E-BEF6-B8688FF36B0A}" destId="{73DAB561-1569-4829-BA95-94601B5B41BF}" srcOrd="0" destOrd="0" presId="urn:microsoft.com/office/officeart/2018/2/layout/IconVerticalSolidList"/>
    <dgm:cxn modelId="{154F911B-CDA3-4436-9708-D74A3E023E92}" type="presParOf" srcId="{65C09AB8-DAB4-4822-B976-4136966677D4}" destId="{9553B1BF-6B04-42BB-9926-9906BD2E6176}" srcOrd="0" destOrd="0" presId="urn:microsoft.com/office/officeart/2018/2/layout/IconVerticalSolidList"/>
    <dgm:cxn modelId="{7006C9C2-0484-4BE4-B3FE-9C3BB4DBF742}" type="presParOf" srcId="{9553B1BF-6B04-42BB-9926-9906BD2E6176}" destId="{B0BF3C67-E2C2-432F-A2BB-41CC5FA6777F}" srcOrd="0" destOrd="0" presId="urn:microsoft.com/office/officeart/2018/2/layout/IconVerticalSolidList"/>
    <dgm:cxn modelId="{7A220BE6-0922-4551-AD3B-832E31C0D25D}" type="presParOf" srcId="{9553B1BF-6B04-42BB-9926-9906BD2E6176}" destId="{BB9FF870-78A5-4D39-BCDD-69B2FDAE3DAA}" srcOrd="1" destOrd="0" presId="urn:microsoft.com/office/officeart/2018/2/layout/IconVerticalSolidList"/>
    <dgm:cxn modelId="{CC66E3AE-9AD4-4C02-BBE6-C10BD16CF190}" type="presParOf" srcId="{9553B1BF-6B04-42BB-9926-9906BD2E6176}" destId="{81884D74-BDAB-433C-B647-E96AB8192578}" srcOrd="2" destOrd="0" presId="urn:microsoft.com/office/officeart/2018/2/layout/IconVerticalSolidList"/>
    <dgm:cxn modelId="{64F27800-7667-4A58-9318-EF7EA909DDFA}" type="presParOf" srcId="{9553B1BF-6B04-42BB-9926-9906BD2E6176}" destId="{3F05220C-D033-449B-B306-62001C22B0A0}" srcOrd="3" destOrd="0" presId="urn:microsoft.com/office/officeart/2018/2/layout/IconVerticalSolidList"/>
    <dgm:cxn modelId="{1AA4DF31-2FA3-41E5-A00B-50DCC491CF85}" type="presParOf" srcId="{65C09AB8-DAB4-4822-B976-4136966677D4}" destId="{975FBE60-DF35-4414-85AA-7FDF66C5D6DC}" srcOrd="1" destOrd="0" presId="urn:microsoft.com/office/officeart/2018/2/layout/IconVerticalSolidList"/>
    <dgm:cxn modelId="{FB0CEFA1-4AFA-421F-97F8-5710D5D71AC6}" type="presParOf" srcId="{65C09AB8-DAB4-4822-B976-4136966677D4}" destId="{9F32D1EB-77B8-437F-9C3C-3EC8D5BA7879}" srcOrd="2" destOrd="0" presId="urn:microsoft.com/office/officeart/2018/2/layout/IconVerticalSolidList"/>
    <dgm:cxn modelId="{31BE80B9-D2E9-457A-9070-2243D4F9E762}" type="presParOf" srcId="{9F32D1EB-77B8-437F-9C3C-3EC8D5BA7879}" destId="{1DA94424-03ED-49D8-9697-1FEC674C358E}" srcOrd="0" destOrd="0" presId="urn:microsoft.com/office/officeart/2018/2/layout/IconVerticalSolidList"/>
    <dgm:cxn modelId="{190E3E06-0E08-4A85-BF7B-82C7F730DA8E}" type="presParOf" srcId="{9F32D1EB-77B8-437F-9C3C-3EC8D5BA7879}" destId="{0FF451E4-7A75-4A10-9AFE-E81832636381}" srcOrd="1" destOrd="0" presId="urn:microsoft.com/office/officeart/2018/2/layout/IconVerticalSolidList"/>
    <dgm:cxn modelId="{9B81465F-45DF-4E86-9BEA-2A3C26D58207}" type="presParOf" srcId="{9F32D1EB-77B8-437F-9C3C-3EC8D5BA7879}" destId="{9DFCF8C4-8DE2-4B81-B43F-92E7841D7E52}" srcOrd="2" destOrd="0" presId="urn:microsoft.com/office/officeart/2018/2/layout/IconVerticalSolidList"/>
    <dgm:cxn modelId="{FFE3FFEB-28A3-4C7A-AE34-9AE0082DAC63}" type="presParOf" srcId="{9F32D1EB-77B8-437F-9C3C-3EC8D5BA7879}" destId="{DDA61E3B-8BB6-430E-88F2-BAF7034A16BD}" srcOrd="3" destOrd="0" presId="urn:microsoft.com/office/officeart/2018/2/layout/IconVerticalSolidList"/>
    <dgm:cxn modelId="{043CE618-7436-4F0F-891F-993628E48EC3}" type="presParOf" srcId="{65C09AB8-DAB4-4822-B976-4136966677D4}" destId="{FE0DFD6A-B4E2-46C3-AC56-702104A081ED}" srcOrd="3" destOrd="0" presId="urn:microsoft.com/office/officeart/2018/2/layout/IconVerticalSolidList"/>
    <dgm:cxn modelId="{10370708-07F0-481A-96E1-F896414E5CE7}" type="presParOf" srcId="{65C09AB8-DAB4-4822-B976-4136966677D4}" destId="{E7790CFB-B29B-4F75-B23E-5756E1AE4B42}" srcOrd="4" destOrd="0" presId="urn:microsoft.com/office/officeart/2018/2/layout/IconVerticalSolidList"/>
    <dgm:cxn modelId="{D1378873-8B11-41C6-B529-549C67BAF48E}" type="presParOf" srcId="{E7790CFB-B29B-4F75-B23E-5756E1AE4B42}" destId="{2050DB94-B595-4686-8E34-718F05EE4C59}" srcOrd="0" destOrd="0" presId="urn:microsoft.com/office/officeart/2018/2/layout/IconVerticalSolidList"/>
    <dgm:cxn modelId="{A561CAE1-7A26-49E9-8AA5-990B7E2FE86D}" type="presParOf" srcId="{E7790CFB-B29B-4F75-B23E-5756E1AE4B42}" destId="{67F74DBA-E3D4-41D0-9081-82A90103E65F}" srcOrd="1" destOrd="0" presId="urn:microsoft.com/office/officeart/2018/2/layout/IconVerticalSolidList"/>
    <dgm:cxn modelId="{41C0E97D-4468-457E-9844-693C26E92784}" type="presParOf" srcId="{E7790CFB-B29B-4F75-B23E-5756E1AE4B42}" destId="{F9E02485-C63B-4994-A341-24A89AA23FE5}" srcOrd="2" destOrd="0" presId="urn:microsoft.com/office/officeart/2018/2/layout/IconVerticalSolidList"/>
    <dgm:cxn modelId="{DB307CC7-EB49-436E-8AEE-8399A8A1821F}" type="presParOf" srcId="{E7790CFB-B29B-4F75-B23E-5756E1AE4B42}" destId="{A6CF9983-FDB7-4E7E-A689-EED09BEA5607}" srcOrd="3" destOrd="0" presId="urn:microsoft.com/office/officeart/2018/2/layout/IconVerticalSolidList"/>
    <dgm:cxn modelId="{51943A0C-5B01-4D58-8E06-665BC41E6573}" type="presParOf" srcId="{65C09AB8-DAB4-4822-B976-4136966677D4}" destId="{4430661C-CA3B-40AA-AC06-84E9B34FE070}" srcOrd="5" destOrd="0" presId="urn:microsoft.com/office/officeart/2018/2/layout/IconVerticalSolidList"/>
    <dgm:cxn modelId="{ED69B7E4-5CA9-4A05-B6C5-2F7CE6873AC8}" type="presParOf" srcId="{65C09AB8-DAB4-4822-B976-4136966677D4}" destId="{0915B8CD-4825-4FDC-A327-5D4BC932497C}" srcOrd="6" destOrd="0" presId="urn:microsoft.com/office/officeart/2018/2/layout/IconVerticalSolidList"/>
    <dgm:cxn modelId="{E8A557FE-C846-4307-AC8E-6CBB1A03DE49}" type="presParOf" srcId="{0915B8CD-4825-4FDC-A327-5D4BC932497C}" destId="{4DF6EB3A-ACCA-4AA5-A33F-131772C3C4D6}" srcOrd="0" destOrd="0" presId="urn:microsoft.com/office/officeart/2018/2/layout/IconVerticalSolidList"/>
    <dgm:cxn modelId="{E011A650-BF03-488F-9CF9-36A1249886B1}" type="presParOf" srcId="{0915B8CD-4825-4FDC-A327-5D4BC932497C}" destId="{88C9A801-F86F-41FD-9854-4DE004B86D49}" srcOrd="1" destOrd="0" presId="urn:microsoft.com/office/officeart/2018/2/layout/IconVerticalSolidList"/>
    <dgm:cxn modelId="{C93B7B7A-542D-4B15-9985-0CC3FB9F902E}" type="presParOf" srcId="{0915B8CD-4825-4FDC-A327-5D4BC932497C}" destId="{77214C83-B72F-407B-B5A2-AC97B6A674D6}" srcOrd="2" destOrd="0" presId="urn:microsoft.com/office/officeart/2018/2/layout/IconVerticalSolidList"/>
    <dgm:cxn modelId="{6DCA8DB1-A931-4B6E-B9C3-D737F62B8065}" type="presParOf" srcId="{0915B8CD-4825-4FDC-A327-5D4BC932497C}" destId="{750FD433-FF8F-4DAB-8095-C59CC89B356E}" srcOrd="3" destOrd="0" presId="urn:microsoft.com/office/officeart/2018/2/layout/IconVerticalSolidList"/>
    <dgm:cxn modelId="{6C17EEFE-8FAE-45D0-9578-13D074C0BF11}" type="presParOf" srcId="{65C09AB8-DAB4-4822-B976-4136966677D4}" destId="{C9710DCE-AFFA-48CD-956B-CD78C997E35C}" srcOrd="7" destOrd="0" presId="urn:microsoft.com/office/officeart/2018/2/layout/IconVerticalSolidList"/>
    <dgm:cxn modelId="{95FA4494-0B6A-42DB-BC06-B655CEE9C7ED}" type="presParOf" srcId="{65C09AB8-DAB4-4822-B976-4136966677D4}" destId="{E5AF563C-5238-4666-B6E5-8C610A68C0DC}" srcOrd="8" destOrd="0" presId="urn:microsoft.com/office/officeart/2018/2/layout/IconVerticalSolidList"/>
    <dgm:cxn modelId="{F65478D2-18BA-43A5-B9D4-BC51281896BC}" type="presParOf" srcId="{E5AF563C-5238-4666-B6E5-8C610A68C0DC}" destId="{9DC3C6EE-FE4B-455B-84CC-23AD8983496D}" srcOrd="0" destOrd="0" presId="urn:microsoft.com/office/officeart/2018/2/layout/IconVerticalSolidList"/>
    <dgm:cxn modelId="{DEE4996E-00A8-41F4-88A5-B23D7ABCBBE5}" type="presParOf" srcId="{E5AF563C-5238-4666-B6E5-8C610A68C0DC}" destId="{35C6EE96-4E57-482E-A7E0-7B3D5FEEFCA4}" srcOrd="1" destOrd="0" presId="urn:microsoft.com/office/officeart/2018/2/layout/IconVerticalSolidList"/>
    <dgm:cxn modelId="{490B5E6C-1969-4069-B933-6A5F91388E40}" type="presParOf" srcId="{E5AF563C-5238-4666-B6E5-8C610A68C0DC}" destId="{55C9E876-F86B-407D-BBA2-06DB4AA8CB60}" srcOrd="2" destOrd="0" presId="urn:microsoft.com/office/officeart/2018/2/layout/IconVerticalSolidList"/>
    <dgm:cxn modelId="{80D2D42F-38CB-4A31-A294-456516FD8E9E}" type="presParOf" srcId="{E5AF563C-5238-4666-B6E5-8C610A68C0DC}" destId="{73DAB561-1569-4829-BA95-94601B5B41BF}" srcOrd="3" destOrd="0" presId="urn:microsoft.com/office/officeart/2018/2/layout/IconVerticalSolidList"/>
    <dgm:cxn modelId="{E6236FCC-4F8B-4A70-BB26-629A39008FD7}" type="presParOf" srcId="{65C09AB8-DAB4-4822-B976-4136966677D4}" destId="{1639928C-AA53-4343-A230-EF0000358382}" srcOrd="9" destOrd="0" presId="urn:microsoft.com/office/officeart/2018/2/layout/IconVerticalSolidList"/>
    <dgm:cxn modelId="{0D2C7DC4-B101-4285-B1A9-5A3A2FE6045D}" type="presParOf" srcId="{65C09AB8-DAB4-4822-B976-4136966677D4}" destId="{1075F9E1-D8C1-45B3-B7B3-AEE30DF14712}" srcOrd="10" destOrd="0" presId="urn:microsoft.com/office/officeart/2018/2/layout/IconVerticalSolidList"/>
    <dgm:cxn modelId="{011A59E9-8313-423F-AE6C-84D8E66CF196}" type="presParOf" srcId="{1075F9E1-D8C1-45B3-B7B3-AEE30DF14712}" destId="{5450DD62-0943-440F-96C6-8A9B6EBFE8A7}" srcOrd="0" destOrd="0" presId="urn:microsoft.com/office/officeart/2018/2/layout/IconVerticalSolidList"/>
    <dgm:cxn modelId="{9468917E-4291-4917-9110-3438D58B995C}" type="presParOf" srcId="{1075F9E1-D8C1-45B3-B7B3-AEE30DF14712}" destId="{C0CF82BD-C5FC-4ED2-8772-3BDFD261CBAA}" srcOrd="1" destOrd="0" presId="urn:microsoft.com/office/officeart/2018/2/layout/IconVerticalSolidList"/>
    <dgm:cxn modelId="{E4C6B434-D79F-4D4F-B3C0-30F327AA988B}" type="presParOf" srcId="{1075F9E1-D8C1-45B3-B7B3-AEE30DF14712}" destId="{BBE0C793-DC7C-4881-A1DD-F78BA80A2771}" srcOrd="2" destOrd="0" presId="urn:microsoft.com/office/officeart/2018/2/layout/IconVerticalSolidList"/>
    <dgm:cxn modelId="{0C8C59AC-7E33-4D09-B101-01B7D3504697}" type="presParOf" srcId="{1075F9E1-D8C1-45B3-B7B3-AEE30DF14712}" destId="{A482E6E3-CBDC-4E62-82B0-D18CC6BEE95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784E22E-A6DC-4511-AE43-C49CE572691E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07C697A-225E-42D9-B0FA-858F3460434C}">
      <dgm:prSet/>
      <dgm:spPr/>
      <dgm:t>
        <a:bodyPr/>
        <a:lstStyle/>
        <a:p>
          <a:r>
            <a:rPr lang="en-US"/>
            <a:t>Phlebotomist:</a:t>
          </a:r>
        </a:p>
      </dgm:t>
    </dgm:pt>
    <dgm:pt modelId="{B747375A-0C21-4A51-9E04-5E432ECD1FEF}" type="parTrans" cxnId="{72D2A8AA-3C66-4B1D-A0B9-8AEF0CCE6ED8}">
      <dgm:prSet/>
      <dgm:spPr/>
      <dgm:t>
        <a:bodyPr/>
        <a:lstStyle/>
        <a:p>
          <a:endParaRPr lang="en-US"/>
        </a:p>
      </dgm:t>
    </dgm:pt>
    <dgm:pt modelId="{92574C8C-293B-4393-A7D1-3C91DF8C3664}" type="sibTrans" cxnId="{72D2A8AA-3C66-4B1D-A0B9-8AEF0CCE6ED8}">
      <dgm:prSet/>
      <dgm:spPr/>
      <dgm:t>
        <a:bodyPr/>
        <a:lstStyle/>
        <a:p>
          <a:endParaRPr lang="en-US"/>
        </a:p>
      </dgm:t>
    </dgm:pt>
    <dgm:pt modelId="{2B1A5D2C-16E0-4BC6-8F07-C66EEC7D2177}">
      <dgm:prSet/>
      <dgm:spPr/>
      <dgm:t>
        <a:bodyPr/>
        <a:lstStyle/>
        <a:p>
          <a:r>
            <a:rPr lang="en-US" b="0" i="0"/>
            <a:t>A phlebotomist is a medical professional who is trained to perform blood draws on children and adults. They collect and prepare blood for testing so it can be analyzed in a medical laboratory. They also collect blood for </a:t>
          </a:r>
          <a:r>
            <a:rPr lang="en-US" b="0" i="0"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donation</a:t>
          </a:r>
          <a:r>
            <a:rPr lang="en-US" b="0" i="0"/>
            <a:t>.</a:t>
          </a:r>
          <a:endParaRPr lang="en-US"/>
        </a:p>
      </dgm:t>
    </dgm:pt>
    <dgm:pt modelId="{3145FDC0-A306-4CFC-AEC0-99C5D5572D5C}" type="parTrans" cxnId="{0B3E2739-E946-4651-A1DB-86C07846B1F9}">
      <dgm:prSet/>
      <dgm:spPr/>
      <dgm:t>
        <a:bodyPr/>
        <a:lstStyle/>
        <a:p>
          <a:endParaRPr lang="en-US"/>
        </a:p>
      </dgm:t>
    </dgm:pt>
    <dgm:pt modelId="{93333434-8429-4F1C-B618-6498D9DE9361}" type="sibTrans" cxnId="{0B3E2739-E946-4651-A1DB-86C07846B1F9}">
      <dgm:prSet/>
      <dgm:spPr/>
      <dgm:t>
        <a:bodyPr/>
        <a:lstStyle/>
        <a:p>
          <a:endParaRPr lang="en-US"/>
        </a:p>
      </dgm:t>
    </dgm:pt>
    <dgm:pt modelId="{FB5919F4-5E7E-4D40-A3AA-FAE9D7FBADED}">
      <dgm:prSet/>
      <dgm:spPr/>
      <dgm:t>
        <a:bodyPr/>
        <a:lstStyle/>
        <a:p>
          <a:pPr rtl="0"/>
          <a:r>
            <a:rPr lang="en-US" b="1"/>
            <a:t>Work in a team environment with other CNAs, </a:t>
          </a:r>
          <a:r>
            <a:rPr lang="en-US" b="1">
              <a:latin typeface="Calibri Light" panose="020F0302020204030204"/>
            </a:rPr>
            <a:t>nurses</a:t>
          </a:r>
          <a:r>
            <a:rPr lang="en-US" b="1"/>
            <a:t>, physicians</a:t>
          </a:r>
          <a:r>
            <a:rPr lang="en-US" b="1">
              <a:latin typeface="Trebuchet MS" panose="020B0603020202020204"/>
            </a:rPr>
            <a:t>,</a:t>
          </a:r>
          <a:r>
            <a:rPr lang="en-US" b="1"/>
            <a:t> family</a:t>
          </a:r>
          <a:r>
            <a:rPr lang="en-US" b="1">
              <a:latin typeface="Calibri Light" panose="020F0302020204030204"/>
            </a:rPr>
            <a:t> members</a:t>
          </a:r>
          <a:r>
            <a:rPr lang="en-US" b="1"/>
            <a:t>, etc.</a:t>
          </a:r>
        </a:p>
      </dgm:t>
    </dgm:pt>
    <dgm:pt modelId="{7CC0CCBD-8A89-4CB4-83C2-CB21823B7256}" type="parTrans" cxnId="{3197827F-FD20-4ED8-8879-50C8B83203B6}">
      <dgm:prSet/>
      <dgm:spPr/>
      <dgm:t>
        <a:bodyPr/>
        <a:lstStyle/>
        <a:p>
          <a:endParaRPr lang="en-US"/>
        </a:p>
      </dgm:t>
    </dgm:pt>
    <dgm:pt modelId="{FE05F4F4-08FB-473D-95A6-356CE6B2EA25}" type="sibTrans" cxnId="{3197827F-FD20-4ED8-8879-50C8B83203B6}">
      <dgm:prSet/>
      <dgm:spPr/>
      <dgm:t>
        <a:bodyPr/>
        <a:lstStyle/>
        <a:p>
          <a:endParaRPr lang="en-US"/>
        </a:p>
      </dgm:t>
    </dgm:pt>
    <dgm:pt modelId="{F657A821-9682-45C1-8C7F-5D36932D2B87}">
      <dgm:prSet/>
      <dgm:spPr/>
      <dgm:t>
        <a:bodyPr/>
        <a:lstStyle/>
        <a:p>
          <a:r>
            <a:rPr lang="en-US"/>
            <a:t>Within the job will need strong foundation of safety principles, ergonomics, infection control, legal information (patients rights, rules and regulations, HIPPA, etc.), ethics</a:t>
          </a:r>
        </a:p>
      </dgm:t>
    </dgm:pt>
    <dgm:pt modelId="{9718C947-6F94-44FC-B03F-AD442690ECDE}" type="parTrans" cxnId="{B1D2DCBE-4CE2-42F8-9626-BD1DF7888A14}">
      <dgm:prSet/>
      <dgm:spPr/>
      <dgm:t>
        <a:bodyPr/>
        <a:lstStyle/>
        <a:p>
          <a:endParaRPr lang="en-US"/>
        </a:p>
      </dgm:t>
    </dgm:pt>
    <dgm:pt modelId="{1725EB2F-D883-4C81-9053-0E7EABB9C0D8}" type="sibTrans" cxnId="{B1D2DCBE-4CE2-42F8-9626-BD1DF7888A14}">
      <dgm:prSet/>
      <dgm:spPr/>
      <dgm:t>
        <a:bodyPr/>
        <a:lstStyle/>
        <a:p>
          <a:endParaRPr lang="en-US"/>
        </a:p>
      </dgm:t>
    </dgm:pt>
    <dgm:pt modelId="{57ACD703-441F-4CFD-B46B-90CEAF6FECF2}" type="pres">
      <dgm:prSet presAssocID="{C784E22E-A6DC-4511-AE43-C49CE572691E}" presName="diagram" presStyleCnt="0">
        <dgm:presLayoutVars>
          <dgm:dir/>
          <dgm:resizeHandles val="exact"/>
        </dgm:presLayoutVars>
      </dgm:prSet>
      <dgm:spPr/>
    </dgm:pt>
    <dgm:pt modelId="{0820E0FD-40E5-4CC8-ADE5-080EFE276570}" type="pres">
      <dgm:prSet presAssocID="{F07C697A-225E-42D9-B0FA-858F3460434C}" presName="node" presStyleLbl="node1" presStyleIdx="0" presStyleCnt="4">
        <dgm:presLayoutVars>
          <dgm:bulletEnabled val="1"/>
        </dgm:presLayoutVars>
      </dgm:prSet>
      <dgm:spPr/>
    </dgm:pt>
    <dgm:pt modelId="{FCAE3EAD-3512-484B-8EEE-95CCE95C3AC9}" type="pres">
      <dgm:prSet presAssocID="{92574C8C-293B-4393-A7D1-3C91DF8C3664}" presName="sibTrans" presStyleCnt="0"/>
      <dgm:spPr/>
    </dgm:pt>
    <dgm:pt modelId="{21BDDD16-D441-4301-8A4C-BB611F0DD412}" type="pres">
      <dgm:prSet presAssocID="{2B1A5D2C-16E0-4BC6-8F07-C66EEC7D2177}" presName="node" presStyleLbl="node1" presStyleIdx="1" presStyleCnt="4">
        <dgm:presLayoutVars>
          <dgm:bulletEnabled val="1"/>
        </dgm:presLayoutVars>
      </dgm:prSet>
      <dgm:spPr/>
    </dgm:pt>
    <dgm:pt modelId="{4E2B8D27-F38E-4790-A1AF-77751B1A8E55}" type="pres">
      <dgm:prSet presAssocID="{93333434-8429-4F1C-B618-6498D9DE9361}" presName="sibTrans" presStyleCnt="0"/>
      <dgm:spPr/>
    </dgm:pt>
    <dgm:pt modelId="{62783C8F-FA28-435E-AB17-4D3C4A44C139}" type="pres">
      <dgm:prSet presAssocID="{FB5919F4-5E7E-4D40-A3AA-FAE9D7FBADED}" presName="node" presStyleLbl="node1" presStyleIdx="2" presStyleCnt="4">
        <dgm:presLayoutVars>
          <dgm:bulletEnabled val="1"/>
        </dgm:presLayoutVars>
      </dgm:prSet>
      <dgm:spPr/>
    </dgm:pt>
    <dgm:pt modelId="{DAB74104-83BF-4EF8-AB78-C2FDF6D341B3}" type="pres">
      <dgm:prSet presAssocID="{FE05F4F4-08FB-473D-95A6-356CE6B2EA25}" presName="sibTrans" presStyleCnt="0"/>
      <dgm:spPr/>
    </dgm:pt>
    <dgm:pt modelId="{D6B2B452-CB32-4520-A368-EE3F0C5B4503}" type="pres">
      <dgm:prSet presAssocID="{F657A821-9682-45C1-8C7F-5D36932D2B87}" presName="node" presStyleLbl="node1" presStyleIdx="3" presStyleCnt="4">
        <dgm:presLayoutVars>
          <dgm:bulletEnabled val="1"/>
        </dgm:presLayoutVars>
      </dgm:prSet>
      <dgm:spPr/>
    </dgm:pt>
  </dgm:ptLst>
  <dgm:cxnLst>
    <dgm:cxn modelId="{0B3E2739-E946-4651-A1DB-86C07846B1F9}" srcId="{C784E22E-A6DC-4511-AE43-C49CE572691E}" destId="{2B1A5D2C-16E0-4BC6-8F07-C66EEC7D2177}" srcOrd="1" destOrd="0" parTransId="{3145FDC0-A306-4CFC-AEC0-99C5D5572D5C}" sibTransId="{93333434-8429-4F1C-B618-6498D9DE9361}"/>
    <dgm:cxn modelId="{D337A54D-94B0-4E15-A6AC-F5B8248DC012}" type="presOf" srcId="{2B1A5D2C-16E0-4BC6-8F07-C66EEC7D2177}" destId="{21BDDD16-D441-4301-8A4C-BB611F0DD412}" srcOrd="0" destOrd="0" presId="urn:microsoft.com/office/officeart/2005/8/layout/default"/>
    <dgm:cxn modelId="{3197827F-FD20-4ED8-8879-50C8B83203B6}" srcId="{C784E22E-A6DC-4511-AE43-C49CE572691E}" destId="{FB5919F4-5E7E-4D40-A3AA-FAE9D7FBADED}" srcOrd="2" destOrd="0" parTransId="{7CC0CCBD-8A89-4CB4-83C2-CB21823B7256}" sibTransId="{FE05F4F4-08FB-473D-95A6-356CE6B2EA25}"/>
    <dgm:cxn modelId="{F6067D9C-FF4E-4641-9CE9-E64EBC865751}" type="presOf" srcId="{F657A821-9682-45C1-8C7F-5D36932D2B87}" destId="{D6B2B452-CB32-4520-A368-EE3F0C5B4503}" srcOrd="0" destOrd="0" presId="urn:microsoft.com/office/officeart/2005/8/layout/default"/>
    <dgm:cxn modelId="{72D2A8AA-3C66-4B1D-A0B9-8AEF0CCE6ED8}" srcId="{C784E22E-A6DC-4511-AE43-C49CE572691E}" destId="{F07C697A-225E-42D9-B0FA-858F3460434C}" srcOrd="0" destOrd="0" parTransId="{B747375A-0C21-4A51-9E04-5E432ECD1FEF}" sibTransId="{92574C8C-293B-4393-A7D1-3C91DF8C3664}"/>
    <dgm:cxn modelId="{26EBC0B2-1D4C-4BEC-BDFF-EBE7E0DF0554}" type="presOf" srcId="{F07C697A-225E-42D9-B0FA-858F3460434C}" destId="{0820E0FD-40E5-4CC8-ADE5-080EFE276570}" srcOrd="0" destOrd="0" presId="urn:microsoft.com/office/officeart/2005/8/layout/default"/>
    <dgm:cxn modelId="{7F2F6FB3-F3C4-4C5A-A5E9-0F13804AA84C}" type="presOf" srcId="{FB5919F4-5E7E-4D40-A3AA-FAE9D7FBADED}" destId="{62783C8F-FA28-435E-AB17-4D3C4A44C139}" srcOrd="0" destOrd="0" presId="urn:microsoft.com/office/officeart/2005/8/layout/default"/>
    <dgm:cxn modelId="{B1D2DCBE-4CE2-42F8-9626-BD1DF7888A14}" srcId="{C784E22E-A6DC-4511-AE43-C49CE572691E}" destId="{F657A821-9682-45C1-8C7F-5D36932D2B87}" srcOrd="3" destOrd="0" parTransId="{9718C947-6F94-44FC-B03F-AD442690ECDE}" sibTransId="{1725EB2F-D883-4C81-9053-0E7EABB9C0D8}"/>
    <dgm:cxn modelId="{6C266BEF-C66D-498F-8DB0-F080EA936B95}" type="presOf" srcId="{C784E22E-A6DC-4511-AE43-C49CE572691E}" destId="{57ACD703-441F-4CFD-B46B-90CEAF6FECF2}" srcOrd="0" destOrd="0" presId="urn:microsoft.com/office/officeart/2005/8/layout/default"/>
    <dgm:cxn modelId="{FB9403F9-7AA6-4A66-8F7F-CBCEE2D6D5DB}" type="presParOf" srcId="{57ACD703-441F-4CFD-B46B-90CEAF6FECF2}" destId="{0820E0FD-40E5-4CC8-ADE5-080EFE276570}" srcOrd="0" destOrd="0" presId="urn:microsoft.com/office/officeart/2005/8/layout/default"/>
    <dgm:cxn modelId="{C1BEC94A-2721-4311-BC05-3539F07EB28C}" type="presParOf" srcId="{57ACD703-441F-4CFD-B46B-90CEAF6FECF2}" destId="{FCAE3EAD-3512-484B-8EEE-95CCE95C3AC9}" srcOrd="1" destOrd="0" presId="urn:microsoft.com/office/officeart/2005/8/layout/default"/>
    <dgm:cxn modelId="{509F29FC-E6F6-45AE-9A1F-B6BC5641D9C3}" type="presParOf" srcId="{57ACD703-441F-4CFD-B46B-90CEAF6FECF2}" destId="{21BDDD16-D441-4301-8A4C-BB611F0DD412}" srcOrd="2" destOrd="0" presId="urn:microsoft.com/office/officeart/2005/8/layout/default"/>
    <dgm:cxn modelId="{A6C7E051-6588-47DD-989E-4C285E272CE0}" type="presParOf" srcId="{57ACD703-441F-4CFD-B46B-90CEAF6FECF2}" destId="{4E2B8D27-F38E-4790-A1AF-77751B1A8E55}" srcOrd="3" destOrd="0" presId="urn:microsoft.com/office/officeart/2005/8/layout/default"/>
    <dgm:cxn modelId="{E76B503F-0FBF-4380-8B23-624532521D99}" type="presParOf" srcId="{57ACD703-441F-4CFD-B46B-90CEAF6FECF2}" destId="{62783C8F-FA28-435E-AB17-4D3C4A44C139}" srcOrd="4" destOrd="0" presId="urn:microsoft.com/office/officeart/2005/8/layout/default"/>
    <dgm:cxn modelId="{41420427-4D38-4A8B-838B-DB2F0D12BC84}" type="presParOf" srcId="{57ACD703-441F-4CFD-B46B-90CEAF6FECF2}" destId="{DAB74104-83BF-4EF8-AB78-C2FDF6D341B3}" srcOrd="5" destOrd="0" presId="urn:microsoft.com/office/officeart/2005/8/layout/default"/>
    <dgm:cxn modelId="{D4ED1C30-3C60-4FEC-8380-9ED1EBECA01A}" type="presParOf" srcId="{57ACD703-441F-4CFD-B46B-90CEAF6FECF2}" destId="{D6B2B452-CB32-4520-A368-EE3F0C5B4503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AAA3DBC-B15E-4566-A022-1E06A6B9E5EE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968AFCA-8603-4A76-BD46-4016073687DC}">
      <dgm:prSet/>
      <dgm:spPr/>
      <dgm:t>
        <a:bodyPr/>
        <a:lstStyle/>
        <a:p>
          <a:r>
            <a:rPr lang="en-US" dirty="0">
              <a:latin typeface="Calibri"/>
              <a:cs typeface="Calibri"/>
            </a:rPr>
            <a:t>Valid US Social Security Number or Tax ID number (TIN) is required.</a:t>
          </a:r>
        </a:p>
      </dgm:t>
    </dgm:pt>
    <dgm:pt modelId="{7B233507-BF8A-4BD2-B1B6-EFDC87C10355}" type="parTrans" cxnId="{07C935DC-E047-43CD-95C3-CCE1597E814D}">
      <dgm:prSet/>
      <dgm:spPr/>
      <dgm:t>
        <a:bodyPr/>
        <a:lstStyle/>
        <a:p>
          <a:endParaRPr lang="en-US"/>
        </a:p>
      </dgm:t>
    </dgm:pt>
    <dgm:pt modelId="{5CB29B70-9D0B-43A9-B9BA-DE03CA85BF7B}" type="sibTrans" cxnId="{07C935DC-E047-43CD-95C3-CCE1597E814D}">
      <dgm:prSet/>
      <dgm:spPr/>
      <dgm:t>
        <a:bodyPr/>
        <a:lstStyle/>
        <a:p>
          <a:endParaRPr lang="en-US"/>
        </a:p>
      </dgm:t>
    </dgm:pt>
    <dgm:pt modelId="{9F840520-1DEB-45B5-8303-ED803E08C476}">
      <dgm:prSet/>
      <dgm:spPr/>
      <dgm:t>
        <a:bodyPr/>
        <a:lstStyle/>
        <a:p>
          <a:pPr rtl="0"/>
          <a:r>
            <a:rPr lang="en-US" dirty="0">
              <a:latin typeface="Calibri"/>
              <a:cs typeface="Calibri"/>
            </a:rPr>
            <a:t>Required by DOJ fingerprinting to enter the program (CDPH) and for licensure testing</a:t>
          </a:r>
        </a:p>
      </dgm:t>
    </dgm:pt>
    <dgm:pt modelId="{E8FBFD74-4FD0-487D-B1C9-D9144C6C6474}" type="parTrans" cxnId="{E384E102-A089-482D-8005-720B6871AF88}">
      <dgm:prSet/>
      <dgm:spPr/>
      <dgm:t>
        <a:bodyPr/>
        <a:lstStyle/>
        <a:p>
          <a:endParaRPr lang="en-US"/>
        </a:p>
      </dgm:t>
    </dgm:pt>
    <dgm:pt modelId="{CEF76A49-342C-4DD3-ABD8-3E6D33345853}" type="sibTrans" cxnId="{E384E102-A089-482D-8005-720B6871AF88}">
      <dgm:prSet/>
      <dgm:spPr/>
      <dgm:t>
        <a:bodyPr/>
        <a:lstStyle/>
        <a:p>
          <a:endParaRPr lang="en-US"/>
        </a:p>
      </dgm:t>
    </dgm:pt>
    <dgm:pt modelId="{77800D86-6D65-4951-8017-4152C6A51BC0}">
      <dgm:prSet/>
      <dgm:spPr/>
      <dgm:t>
        <a:bodyPr/>
        <a:lstStyle/>
        <a:p>
          <a:pPr rtl="0"/>
          <a:r>
            <a:rPr lang="en-US" dirty="0">
              <a:latin typeface="Calibri"/>
              <a:cs typeface="Calibri"/>
            </a:rPr>
            <a:t>Clear criminal background and drug screening to participate in clinicals. </a:t>
          </a:r>
        </a:p>
      </dgm:t>
    </dgm:pt>
    <dgm:pt modelId="{EBDED06A-0704-42B9-95B8-FFBBE9BD3423}" type="parTrans" cxnId="{1FF3867F-F4DD-4A59-B635-CF1C71D52306}">
      <dgm:prSet/>
      <dgm:spPr/>
      <dgm:t>
        <a:bodyPr/>
        <a:lstStyle/>
        <a:p>
          <a:endParaRPr lang="en-US"/>
        </a:p>
      </dgm:t>
    </dgm:pt>
    <dgm:pt modelId="{C117081D-C613-4884-B7FD-BF7D25111A28}" type="sibTrans" cxnId="{1FF3867F-F4DD-4A59-B635-CF1C71D52306}">
      <dgm:prSet/>
      <dgm:spPr/>
      <dgm:t>
        <a:bodyPr/>
        <a:lstStyle/>
        <a:p>
          <a:endParaRPr lang="en-US"/>
        </a:p>
      </dgm:t>
    </dgm:pt>
    <dgm:pt modelId="{438A4063-95A4-45D6-B877-0528C9A01783}">
      <dgm:prSet/>
      <dgm:spPr/>
      <dgm:t>
        <a:bodyPr/>
        <a:lstStyle/>
        <a:p>
          <a:r>
            <a:rPr lang="en-US" dirty="0">
              <a:latin typeface="Calibri"/>
              <a:cs typeface="Calibri"/>
            </a:rPr>
            <a:t>Completed after provisional acceptance to the program</a:t>
          </a:r>
        </a:p>
      </dgm:t>
    </dgm:pt>
    <dgm:pt modelId="{8C8BBCC4-371A-4F7A-AAF9-0146788A8C79}" type="parTrans" cxnId="{A9AE74D8-360C-4D56-8100-B1D64690AB54}">
      <dgm:prSet/>
      <dgm:spPr/>
      <dgm:t>
        <a:bodyPr/>
        <a:lstStyle/>
        <a:p>
          <a:endParaRPr lang="en-US"/>
        </a:p>
      </dgm:t>
    </dgm:pt>
    <dgm:pt modelId="{8B3CA12D-6A57-44A2-8843-D8A3AB16CF51}" type="sibTrans" cxnId="{A9AE74D8-360C-4D56-8100-B1D64690AB54}">
      <dgm:prSet/>
      <dgm:spPr/>
      <dgm:t>
        <a:bodyPr/>
        <a:lstStyle/>
        <a:p>
          <a:endParaRPr lang="en-US"/>
        </a:p>
      </dgm:t>
    </dgm:pt>
    <dgm:pt modelId="{F08AD2D0-CC02-4532-8D52-81E8D73A6085}">
      <dgm:prSet/>
      <dgm:spPr/>
      <dgm:t>
        <a:bodyPr/>
        <a:lstStyle/>
        <a:p>
          <a:pPr rtl="0"/>
          <a:r>
            <a:rPr lang="en-US" dirty="0">
              <a:latin typeface="Calibri"/>
              <a:cs typeface="Calibri"/>
            </a:rPr>
            <a:t>Valid CPR card. This must be the “BLS” from the American Heart Association. </a:t>
          </a:r>
          <a:r>
            <a:rPr lang="en-US" b="1" dirty="0">
              <a:latin typeface="Calibri"/>
              <a:cs typeface="Calibri"/>
            </a:rPr>
            <a:t>Renews every 2 years</a:t>
          </a:r>
        </a:p>
      </dgm:t>
    </dgm:pt>
    <dgm:pt modelId="{1D455A9B-BD7F-4F21-BBEF-7FEF0007F30B}" type="parTrans" cxnId="{7BE41653-8EAC-412E-9CDD-4DF621E10F69}">
      <dgm:prSet/>
      <dgm:spPr/>
      <dgm:t>
        <a:bodyPr/>
        <a:lstStyle/>
        <a:p>
          <a:endParaRPr lang="en-US"/>
        </a:p>
      </dgm:t>
    </dgm:pt>
    <dgm:pt modelId="{16D52239-849A-4860-9FE5-A904CE5C998E}" type="sibTrans" cxnId="{7BE41653-8EAC-412E-9CDD-4DF621E10F69}">
      <dgm:prSet/>
      <dgm:spPr/>
      <dgm:t>
        <a:bodyPr/>
        <a:lstStyle/>
        <a:p>
          <a:endParaRPr lang="en-US"/>
        </a:p>
      </dgm:t>
    </dgm:pt>
    <dgm:pt modelId="{EC9A0A40-3D0E-436B-AEFC-87850051930C}">
      <dgm:prSet/>
      <dgm:spPr/>
      <dgm:t>
        <a:bodyPr/>
        <a:lstStyle/>
        <a:p>
          <a:r>
            <a:rPr lang="en-US" dirty="0">
              <a:latin typeface="Calibri"/>
              <a:cs typeface="Calibri"/>
            </a:rPr>
            <a:t>Health clearance (completed after provisional acceptance)</a:t>
          </a:r>
        </a:p>
      </dgm:t>
    </dgm:pt>
    <dgm:pt modelId="{15295318-97B9-4A36-A1B9-5341880B8A1F}" type="parTrans" cxnId="{5BD5E09A-D383-4E49-B99A-2F08452DC983}">
      <dgm:prSet/>
      <dgm:spPr/>
      <dgm:t>
        <a:bodyPr/>
        <a:lstStyle/>
        <a:p>
          <a:endParaRPr lang="en-US"/>
        </a:p>
      </dgm:t>
    </dgm:pt>
    <dgm:pt modelId="{3C7F982A-09D2-4F3C-942E-164B8AED904D}" type="sibTrans" cxnId="{5BD5E09A-D383-4E49-B99A-2F08452DC983}">
      <dgm:prSet/>
      <dgm:spPr/>
      <dgm:t>
        <a:bodyPr/>
        <a:lstStyle/>
        <a:p>
          <a:endParaRPr lang="en-US"/>
        </a:p>
      </dgm:t>
    </dgm:pt>
    <dgm:pt modelId="{4C9BBFF1-ADA9-47D3-9B86-991DC8333ECD}">
      <dgm:prSet/>
      <dgm:spPr/>
      <dgm:t>
        <a:bodyPr/>
        <a:lstStyle/>
        <a:p>
          <a:r>
            <a:rPr lang="en-US" dirty="0">
              <a:latin typeface="Calibri"/>
              <a:cs typeface="Calibri"/>
            </a:rPr>
            <a:t>Immunizations/flu shot and others as required by clinical facilities (subject to change)</a:t>
          </a:r>
        </a:p>
      </dgm:t>
    </dgm:pt>
    <dgm:pt modelId="{BEDFDCD4-B39C-49F9-A4B1-4A11475313CD}" type="parTrans" cxnId="{8C20E4AF-9A04-4E26-9E4F-F0E1968509DF}">
      <dgm:prSet/>
      <dgm:spPr/>
      <dgm:t>
        <a:bodyPr/>
        <a:lstStyle/>
        <a:p>
          <a:endParaRPr lang="en-US"/>
        </a:p>
      </dgm:t>
    </dgm:pt>
    <dgm:pt modelId="{43BB17EC-D278-4470-B7C6-5F0FA548F368}" type="sibTrans" cxnId="{8C20E4AF-9A04-4E26-9E4F-F0E1968509DF}">
      <dgm:prSet/>
      <dgm:spPr/>
      <dgm:t>
        <a:bodyPr/>
        <a:lstStyle/>
        <a:p>
          <a:endParaRPr lang="en-US"/>
        </a:p>
      </dgm:t>
    </dgm:pt>
    <dgm:pt modelId="{AEFFA207-2E7F-4963-BBA3-7C851739A209}">
      <dgm:prSet/>
      <dgm:spPr/>
      <dgm:t>
        <a:bodyPr/>
        <a:lstStyle/>
        <a:p>
          <a:r>
            <a:rPr lang="en-US" dirty="0">
              <a:latin typeface="Calibri"/>
              <a:cs typeface="Calibri"/>
            </a:rPr>
            <a:t>High School Transcripts</a:t>
          </a:r>
        </a:p>
      </dgm:t>
    </dgm:pt>
    <dgm:pt modelId="{C27408B1-67F0-4692-8893-2DC87A1B6756}" type="parTrans" cxnId="{6CFD8233-5EE1-4A1E-AB0E-7FC01B84BC2A}">
      <dgm:prSet/>
      <dgm:spPr/>
    </dgm:pt>
    <dgm:pt modelId="{1954BCEC-29FC-4B12-9EA7-D8F85A8FE743}" type="sibTrans" cxnId="{6CFD8233-5EE1-4A1E-AB0E-7FC01B84BC2A}">
      <dgm:prSet/>
      <dgm:spPr/>
    </dgm:pt>
    <dgm:pt modelId="{5CBAE3F7-F868-4E98-99F5-42A064FDAB5C}" type="pres">
      <dgm:prSet presAssocID="{3AAA3DBC-B15E-4566-A022-1E06A6B9E5EE}" presName="Name0" presStyleCnt="0">
        <dgm:presLayoutVars>
          <dgm:dir/>
          <dgm:resizeHandles val="exact"/>
        </dgm:presLayoutVars>
      </dgm:prSet>
      <dgm:spPr/>
    </dgm:pt>
    <dgm:pt modelId="{B0099F77-0DBF-4E29-94E6-D6D8399ED89F}" type="pres">
      <dgm:prSet presAssocID="{4968AFCA-8603-4A76-BD46-4016073687DC}" presName="node" presStyleLbl="node1" presStyleIdx="0" presStyleCnt="6">
        <dgm:presLayoutVars>
          <dgm:bulletEnabled val="1"/>
        </dgm:presLayoutVars>
      </dgm:prSet>
      <dgm:spPr/>
    </dgm:pt>
    <dgm:pt modelId="{37190DC2-8763-441B-B173-0B76BA397368}" type="pres">
      <dgm:prSet presAssocID="{5CB29B70-9D0B-43A9-B9BA-DE03CA85BF7B}" presName="sibTrans" presStyleLbl="sibTrans1D1" presStyleIdx="0" presStyleCnt="5"/>
      <dgm:spPr/>
    </dgm:pt>
    <dgm:pt modelId="{3DE3B695-6EB9-4920-9416-9364F475E911}" type="pres">
      <dgm:prSet presAssocID="{5CB29B70-9D0B-43A9-B9BA-DE03CA85BF7B}" presName="connectorText" presStyleLbl="sibTrans1D1" presStyleIdx="0" presStyleCnt="5"/>
      <dgm:spPr/>
    </dgm:pt>
    <dgm:pt modelId="{4AEA6537-AC09-4B7D-A297-811E26BBF5BB}" type="pres">
      <dgm:prSet presAssocID="{77800D86-6D65-4951-8017-4152C6A51BC0}" presName="node" presStyleLbl="node1" presStyleIdx="1" presStyleCnt="6">
        <dgm:presLayoutVars>
          <dgm:bulletEnabled val="1"/>
        </dgm:presLayoutVars>
      </dgm:prSet>
      <dgm:spPr/>
    </dgm:pt>
    <dgm:pt modelId="{2AFE6A55-0685-4AF8-9407-2EC750E01224}" type="pres">
      <dgm:prSet presAssocID="{C117081D-C613-4884-B7FD-BF7D25111A28}" presName="sibTrans" presStyleLbl="sibTrans1D1" presStyleIdx="1" presStyleCnt="5"/>
      <dgm:spPr/>
    </dgm:pt>
    <dgm:pt modelId="{88AF7B0D-641A-4A9B-99D1-9EBD45EB1EDA}" type="pres">
      <dgm:prSet presAssocID="{C117081D-C613-4884-B7FD-BF7D25111A28}" presName="connectorText" presStyleLbl="sibTrans1D1" presStyleIdx="1" presStyleCnt="5"/>
      <dgm:spPr/>
    </dgm:pt>
    <dgm:pt modelId="{F7F2DE68-89A1-45F9-A845-744DEE379952}" type="pres">
      <dgm:prSet presAssocID="{F08AD2D0-CC02-4532-8D52-81E8D73A6085}" presName="node" presStyleLbl="node1" presStyleIdx="2" presStyleCnt="6">
        <dgm:presLayoutVars>
          <dgm:bulletEnabled val="1"/>
        </dgm:presLayoutVars>
      </dgm:prSet>
      <dgm:spPr/>
    </dgm:pt>
    <dgm:pt modelId="{EF76204F-1F32-4ED2-8C6E-D9FB868C3676}" type="pres">
      <dgm:prSet presAssocID="{16D52239-849A-4860-9FE5-A904CE5C998E}" presName="sibTrans" presStyleLbl="sibTrans1D1" presStyleIdx="2" presStyleCnt="5"/>
      <dgm:spPr/>
    </dgm:pt>
    <dgm:pt modelId="{3309F90B-1E44-4029-A751-3EF385A03C6F}" type="pres">
      <dgm:prSet presAssocID="{16D52239-849A-4860-9FE5-A904CE5C998E}" presName="connectorText" presStyleLbl="sibTrans1D1" presStyleIdx="2" presStyleCnt="5"/>
      <dgm:spPr/>
    </dgm:pt>
    <dgm:pt modelId="{1A9234AB-3CD8-4E60-9E7C-D7F009343A6D}" type="pres">
      <dgm:prSet presAssocID="{EC9A0A40-3D0E-436B-AEFC-87850051930C}" presName="node" presStyleLbl="node1" presStyleIdx="3" presStyleCnt="6">
        <dgm:presLayoutVars>
          <dgm:bulletEnabled val="1"/>
        </dgm:presLayoutVars>
      </dgm:prSet>
      <dgm:spPr/>
    </dgm:pt>
    <dgm:pt modelId="{1EFD8209-D982-45D5-AC11-91D515DBE054}" type="pres">
      <dgm:prSet presAssocID="{3C7F982A-09D2-4F3C-942E-164B8AED904D}" presName="sibTrans" presStyleLbl="sibTrans1D1" presStyleIdx="3" presStyleCnt="5"/>
      <dgm:spPr/>
    </dgm:pt>
    <dgm:pt modelId="{23A58679-F2B8-4F4A-9B19-5D7AC8B75ED7}" type="pres">
      <dgm:prSet presAssocID="{3C7F982A-09D2-4F3C-942E-164B8AED904D}" presName="connectorText" presStyleLbl="sibTrans1D1" presStyleIdx="3" presStyleCnt="5"/>
      <dgm:spPr/>
    </dgm:pt>
    <dgm:pt modelId="{EA485DA9-BB0B-45F4-82E8-2E910A2ED050}" type="pres">
      <dgm:prSet presAssocID="{4C9BBFF1-ADA9-47D3-9B86-991DC8333ECD}" presName="node" presStyleLbl="node1" presStyleIdx="4" presStyleCnt="6">
        <dgm:presLayoutVars>
          <dgm:bulletEnabled val="1"/>
        </dgm:presLayoutVars>
      </dgm:prSet>
      <dgm:spPr/>
    </dgm:pt>
    <dgm:pt modelId="{195E0645-F14A-42A9-BD9F-6D1FF0AC94DC}" type="pres">
      <dgm:prSet presAssocID="{43BB17EC-D278-4470-B7C6-5F0FA548F368}" presName="sibTrans" presStyleLbl="sibTrans1D1" presStyleIdx="4" presStyleCnt="5"/>
      <dgm:spPr/>
    </dgm:pt>
    <dgm:pt modelId="{07DA2AC9-0986-429F-AFD8-3DCFEE4E2903}" type="pres">
      <dgm:prSet presAssocID="{43BB17EC-D278-4470-B7C6-5F0FA548F368}" presName="connectorText" presStyleLbl="sibTrans1D1" presStyleIdx="4" presStyleCnt="5"/>
      <dgm:spPr/>
    </dgm:pt>
    <dgm:pt modelId="{C84BB4AF-3C8F-423B-8361-F8DB2953A6C2}" type="pres">
      <dgm:prSet presAssocID="{AEFFA207-2E7F-4963-BBA3-7C851739A209}" presName="node" presStyleLbl="node1" presStyleIdx="5" presStyleCnt="6">
        <dgm:presLayoutVars>
          <dgm:bulletEnabled val="1"/>
        </dgm:presLayoutVars>
      </dgm:prSet>
      <dgm:spPr/>
    </dgm:pt>
  </dgm:ptLst>
  <dgm:cxnLst>
    <dgm:cxn modelId="{E384E102-A089-482D-8005-720B6871AF88}" srcId="{4968AFCA-8603-4A76-BD46-4016073687DC}" destId="{9F840520-1DEB-45B5-8303-ED803E08C476}" srcOrd="0" destOrd="0" parTransId="{E8FBFD74-4FD0-487D-B1C9-D9144C6C6474}" sibTransId="{CEF76A49-342C-4DD3-ABD8-3E6D33345853}"/>
    <dgm:cxn modelId="{C8407D14-87AA-42D9-8BDC-EA7DD6613D7D}" type="presOf" srcId="{4C9BBFF1-ADA9-47D3-9B86-991DC8333ECD}" destId="{EA485DA9-BB0B-45F4-82E8-2E910A2ED050}" srcOrd="0" destOrd="0" presId="urn:microsoft.com/office/officeart/2016/7/layout/RepeatingBendingProcessNew"/>
    <dgm:cxn modelId="{6CFD8233-5EE1-4A1E-AB0E-7FC01B84BC2A}" srcId="{3AAA3DBC-B15E-4566-A022-1E06A6B9E5EE}" destId="{AEFFA207-2E7F-4963-BBA3-7C851739A209}" srcOrd="5" destOrd="0" parTransId="{C27408B1-67F0-4692-8893-2DC87A1B6756}" sibTransId="{1954BCEC-29FC-4B12-9EA7-D8F85A8FE743}"/>
    <dgm:cxn modelId="{A0491A64-705B-4508-8C18-CFF72B335B0C}" type="presOf" srcId="{3C7F982A-09D2-4F3C-942E-164B8AED904D}" destId="{23A58679-F2B8-4F4A-9B19-5D7AC8B75ED7}" srcOrd="1" destOrd="0" presId="urn:microsoft.com/office/officeart/2016/7/layout/RepeatingBendingProcessNew"/>
    <dgm:cxn modelId="{30849A64-D11B-42F2-8A56-EB6E878F4962}" type="presOf" srcId="{9F840520-1DEB-45B5-8303-ED803E08C476}" destId="{B0099F77-0DBF-4E29-94E6-D6D8399ED89F}" srcOrd="0" destOrd="1" presId="urn:microsoft.com/office/officeart/2016/7/layout/RepeatingBendingProcessNew"/>
    <dgm:cxn modelId="{0399C144-1064-4AC2-8998-5E78D78F1B43}" type="presOf" srcId="{5CB29B70-9D0B-43A9-B9BA-DE03CA85BF7B}" destId="{37190DC2-8763-441B-B173-0B76BA397368}" srcOrd="0" destOrd="0" presId="urn:microsoft.com/office/officeart/2016/7/layout/RepeatingBendingProcessNew"/>
    <dgm:cxn modelId="{7BE41653-8EAC-412E-9CDD-4DF621E10F69}" srcId="{3AAA3DBC-B15E-4566-A022-1E06A6B9E5EE}" destId="{F08AD2D0-CC02-4532-8D52-81E8D73A6085}" srcOrd="2" destOrd="0" parTransId="{1D455A9B-BD7F-4F21-BBEF-7FEF0007F30B}" sibTransId="{16D52239-849A-4860-9FE5-A904CE5C998E}"/>
    <dgm:cxn modelId="{1FF3867F-F4DD-4A59-B635-CF1C71D52306}" srcId="{3AAA3DBC-B15E-4566-A022-1E06A6B9E5EE}" destId="{77800D86-6D65-4951-8017-4152C6A51BC0}" srcOrd="1" destOrd="0" parTransId="{EBDED06A-0704-42B9-95B8-FFBBE9BD3423}" sibTransId="{C117081D-C613-4884-B7FD-BF7D25111A28}"/>
    <dgm:cxn modelId="{5BD5E09A-D383-4E49-B99A-2F08452DC983}" srcId="{3AAA3DBC-B15E-4566-A022-1E06A6B9E5EE}" destId="{EC9A0A40-3D0E-436B-AEFC-87850051930C}" srcOrd="3" destOrd="0" parTransId="{15295318-97B9-4A36-A1B9-5341880B8A1F}" sibTransId="{3C7F982A-09D2-4F3C-942E-164B8AED904D}"/>
    <dgm:cxn modelId="{183483A3-0433-47B1-95B2-37E129A285F1}" type="presOf" srcId="{AEFFA207-2E7F-4963-BBA3-7C851739A209}" destId="{C84BB4AF-3C8F-423B-8361-F8DB2953A6C2}" srcOrd="0" destOrd="0" presId="urn:microsoft.com/office/officeart/2016/7/layout/RepeatingBendingProcessNew"/>
    <dgm:cxn modelId="{696E28A8-B4FB-4EAF-8020-40CA3DE194D6}" type="presOf" srcId="{43BB17EC-D278-4470-B7C6-5F0FA548F368}" destId="{07DA2AC9-0986-429F-AFD8-3DCFEE4E2903}" srcOrd="1" destOrd="0" presId="urn:microsoft.com/office/officeart/2016/7/layout/RepeatingBendingProcessNew"/>
    <dgm:cxn modelId="{0F7B87A9-530F-4790-AFFA-93028A1C87F4}" type="presOf" srcId="{16D52239-849A-4860-9FE5-A904CE5C998E}" destId="{3309F90B-1E44-4029-A751-3EF385A03C6F}" srcOrd="1" destOrd="0" presId="urn:microsoft.com/office/officeart/2016/7/layout/RepeatingBendingProcessNew"/>
    <dgm:cxn modelId="{8C20E4AF-9A04-4E26-9E4F-F0E1968509DF}" srcId="{3AAA3DBC-B15E-4566-A022-1E06A6B9E5EE}" destId="{4C9BBFF1-ADA9-47D3-9B86-991DC8333ECD}" srcOrd="4" destOrd="0" parTransId="{BEDFDCD4-B39C-49F9-A4B1-4A11475313CD}" sibTransId="{43BB17EC-D278-4470-B7C6-5F0FA548F368}"/>
    <dgm:cxn modelId="{2D3609B1-914F-4C93-8AD8-A9C888A69527}" type="presOf" srcId="{C117081D-C613-4884-B7FD-BF7D25111A28}" destId="{2AFE6A55-0685-4AF8-9407-2EC750E01224}" srcOrd="0" destOrd="0" presId="urn:microsoft.com/office/officeart/2016/7/layout/RepeatingBendingProcessNew"/>
    <dgm:cxn modelId="{2F2D8FB3-E46A-4BF8-8361-084E7342818A}" type="presOf" srcId="{3C7F982A-09D2-4F3C-942E-164B8AED904D}" destId="{1EFD8209-D982-45D5-AC11-91D515DBE054}" srcOrd="0" destOrd="0" presId="urn:microsoft.com/office/officeart/2016/7/layout/RepeatingBendingProcessNew"/>
    <dgm:cxn modelId="{2D851BB4-0AE5-4126-BC5F-525735BBD4A3}" type="presOf" srcId="{16D52239-849A-4860-9FE5-A904CE5C998E}" destId="{EF76204F-1F32-4ED2-8C6E-D9FB868C3676}" srcOrd="0" destOrd="0" presId="urn:microsoft.com/office/officeart/2016/7/layout/RepeatingBendingProcessNew"/>
    <dgm:cxn modelId="{771C95B5-BD3C-495C-9934-D90D8FAE780B}" type="presOf" srcId="{43BB17EC-D278-4470-B7C6-5F0FA548F368}" destId="{195E0645-F14A-42A9-BD9F-6D1FF0AC94DC}" srcOrd="0" destOrd="0" presId="urn:microsoft.com/office/officeart/2016/7/layout/RepeatingBendingProcessNew"/>
    <dgm:cxn modelId="{81CEBCB6-9D46-456D-9E2F-26A58D9B7CC8}" type="presOf" srcId="{F08AD2D0-CC02-4532-8D52-81E8D73A6085}" destId="{F7F2DE68-89A1-45F9-A845-744DEE379952}" srcOrd="0" destOrd="0" presId="urn:microsoft.com/office/officeart/2016/7/layout/RepeatingBendingProcessNew"/>
    <dgm:cxn modelId="{506E20BB-7430-4989-BFB0-16C6A5BF8DBE}" type="presOf" srcId="{4968AFCA-8603-4A76-BD46-4016073687DC}" destId="{B0099F77-0DBF-4E29-94E6-D6D8399ED89F}" srcOrd="0" destOrd="0" presId="urn:microsoft.com/office/officeart/2016/7/layout/RepeatingBendingProcessNew"/>
    <dgm:cxn modelId="{C01EC1C9-A40A-40EF-8B53-0AB940224020}" type="presOf" srcId="{3AAA3DBC-B15E-4566-A022-1E06A6B9E5EE}" destId="{5CBAE3F7-F868-4E98-99F5-42A064FDAB5C}" srcOrd="0" destOrd="0" presId="urn:microsoft.com/office/officeart/2016/7/layout/RepeatingBendingProcessNew"/>
    <dgm:cxn modelId="{812F28D3-9EBF-4A0B-9F71-6499C722AA1F}" type="presOf" srcId="{C117081D-C613-4884-B7FD-BF7D25111A28}" destId="{88AF7B0D-641A-4A9B-99D1-9EBD45EB1EDA}" srcOrd="1" destOrd="0" presId="urn:microsoft.com/office/officeart/2016/7/layout/RepeatingBendingProcessNew"/>
    <dgm:cxn modelId="{A9AE74D8-360C-4D56-8100-B1D64690AB54}" srcId="{77800D86-6D65-4951-8017-4152C6A51BC0}" destId="{438A4063-95A4-45D6-B877-0528C9A01783}" srcOrd="0" destOrd="0" parTransId="{8C8BBCC4-371A-4F7A-AAF9-0146788A8C79}" sibTransId="{8B3CA12D-6A57-44A2-8843-D8A3AB16CF51}"/>
    <dgm:cxn modelId="{2C5697D9-90F5-448E-950E-258F37CAF7E9}" type="presOf" srcId="{77800D86-6D65-4951-8017-4152C6A51BC0}" destId="{4AEA6537-AC09-4B7D-A297-811E26BBF5BB}" srcOrd="0" destOrd="0" presId="urn:microsoft.com/office/officeart/2016/7/layout/RepeatingBendingProcessNew"/>
    <dgm:cxn modelId="{2F762BDC-4F89-42AC-B90A-BF2BBFE07C9F}" type="presOf" srcId="{EC9A0A40-3D0E-436B-AEFC-87850051930C}" destId="{1A9234AB-3CD8-4E60-9E7C-D7F009343A6D}" srcOrd="0" destOrd="0" presId="urn:microsoft.com/office/officeart/2016/7/layout/RepeatingBendingProcessNew"/>
    <dgm:cxn modelId="{07C935DC-E047-43CD-95C3-CCE1597E814D}" srcId="{3AAA3DBC-B15E-4566-A022-1E06A6B9E5EE}" destId="{4968AFCA-8603-4A76-BD46-4016073687DC}" srcOrd="0" destOrd="0" parTransId="{7B233507-BF8A-4BD2-B1B6-EFDC87C10355}" sibTransId="{5CB29B70-9D0B-43A9-B9BA-DE03CA85BF7B}"/>
    <dgm:cxn modelId="{F2C0A8DF-21F0-4222-8DE9-56E3CE3810F4}" type="presOf" srcId="{438A4063-95A4-45D6-B877-0528C9A01783}" destId="{4AEA6537-AC09-4B7D-A297-811E26BBF5BB}" srcOrd="0" destOrd="1" presId="urn:microsoft.com/office/officeart/2016/7/layout/RepeatingBendingProcessNew"/>
    <dgm:cxn modelId="{04B491E6-8CBF-419B-AC24-990994191C63}" type="presOf" srcId="{5CB29B70-9D0B-43A9-B9BA-DE03CA85BF7B}" destId="{3DE3B695-6EB9-4920-9416-9364F475E911}" srcOrd="1" destOrd="0" presId="urn:microsoft.com/office/officeart/2016/7/layout/RepeatingBendingProcessNew"/>
    <dgm:cxn modelId="{50BD9DE8-75F1-47FA-9BC3-D2271C5CEAF4}" type="presParOf" srcId="{5CBAE3F7-F868-4E98-99F5-42A064FDAB5C}" destId="{B0099F77-0DBF-4E29-94E6-D6D8399ED89F}" srcOrd="0" destOrd="0" presId="urn:microsoft.com/office/officeart/2016/7/layout/RepeatingBendingProcessNew"/>
    <dgm:cxn modelId="{9D47C456-58E9-49B8-AFCF-0190BBA5B777}" type="presParOf" srcId="{5CBAE3F7-F868-4E98-99F5-42A064FDAB5C}" destId="{37190DC2-8763-441B-B173-0B76BA397368}" srcOrd="1" destOrd="0" presId="urn:microsoft.com/office/officeart/2016/7/layout/RepeatingBendingProcessNew"/>
    <dgm:cxn modelId="{7F9D96C4-EEF5-4F20-A1C5-0D7976EAC35D}" type="presParOf" srcId="{37190DC2-8763-441B-B173-0B76BA397368}" destId="{3DE3B695-6EB9-4920-9416-9364F475E911}" srcOrd="0" destOrd="0" presId="urn:microsoft.com/office/officeart/2016/7/layout/RepeatingBendingProcessNew"/>
    <dgm:cxn modelId="{5267C692-25B0-4A65-A9F9-15281A4DE0CF}" type="presParOf" srcId="{5CBAE3F7-F868-4E98-99F5-42A064FDAB5C}" destId="{4AEA6537-AC09-4B7D-A297-811E26BBF5BB}" srcOrd="2" destOrd="0" presId="urn:microsoft.com/office/officeart/2016/7/layout/RepeatingBendingProcessNew"/>
    <dgm:cxn modelId="{48371E45-39FD-4010-8F25-D247FE710E5E}" type="presParOf" srcId="{5CBAE3F7-F868-4E98-99F5-42A064FDAB5C}" destId="{2AFE6A55-0685-4AF8-9407-2EC750E01224}" srcOrd="3" destOrd="0" presId="urn:microsoft.com/office/officeart/2016/7/layout/RepeatingBendingProcessNew"/>
    <dgm:cxn modelId="{8DCDCDED-D1BD-49D6-92AD-6822AD234C9F}" type="presParOf" srcId="{2AFE6A55-0685-4AF8-9407-2EC750E01224}" destId="{88AF7B0D-641A-4A9B-99D1-9EBD45EB1EDA}" srcOrd="0" destOrd="0" presId="urn:microsoft.com/office/officeart/2016/7/layout/RepeatingBendingProcessNew"/>
    <dgm:cxn modelId="{6FEF3463-789C-421D-B20A-78DB1E5F878F}" type="presParOf" srcId="{5CBAE3F7-F868-4E98-99F5-42A064FDAB5C}" destId="{F7F2DE68-89A1-45F9-A845-744DEE379952}" srcOrd="4" destOrd="0" presId="urn:microsoft.com/office/officeart/2016/7/layout/RepeatingBendingProcessNew"/>
    <dgm:cxn modelId="{F46B916D-04C4-4ED2-9858-73DC5375A15C}" type="presParOf" srcId="{5CBAE3F7-F868-4E98-99F5-42A064FDAB5C}" destId="{EF76204F-1F32-4ED2-8C6E-D9FB868C3676}" srcOrd="5" destOrd="0" presId="urn:microsoft.com/office/officeart/2016/7/layout/RepeatingBendingProcessNew"/>
    <dgm:cxn modelId="{7829AF27-1FE9-43CA-B9DF-5EABDF93F6D8}" type="presParOf" srcId="{EF76204F-1F32-4ED2-8C6E-D9FB868C3676}" destId="{3309F90B-1E44-4029-A751-3EF385A03C6F}" srcOrd="0" destOrd="0" presId="urn:microsoft.com/office/officeart/2016/7/layout/RepeatingBendingProcessNew"/>
    <dgm:cxn modelId="{04D5E986-A53E-4D74-B8F1-EC9A3835DCC2}" type="presParOf" srcId="{5CBAE3F7-F868-4E98-99F5-42A064FDAB5C}" destId="{1A9234AB-3CD8-4E60-9E7C-D7F009343A6D}" srcOrd="6" destOrd="0" presId="urn:microsoft.com/office/officeart/2016/7/layout/RepeatingBendingProcessNew"/>
    <dgm:cxn modelId="{D5934523-C975-4521-8077-42FFCD5E26D7}" type="presParOf" srcId="{5CBAE3F7-F868-4E98-99F5-42A064FDAB5C}" destId="{1EFD8209-D982-45D5-AC11-91D515DBE054}" srcOrd="7" destOrd="0" presId="urn:microsoft.com/office/officeart/2016/7/layout/RepeatingBendingProcessNew"/>
    <dgm:cxn modelId="{787BD1E6-D8B8-49DD-859D-09F90543E373}" type="presParOf" srcId="{1EFD8209-D982-45D5-AC11-91D515DBE054}" destId="{23A58679-F2B8-4F4A-9B19-5D7AC8B75ED7}" srcOrd="0" destOrd="0" presId="urn:microsoft.com/office/officeart/2016/7/layout/RepeatingBendingProcessNew"/>
    <dgm:cxn modelId="{F1E62EB0-5D05-4D54-9102-6D0E784E0650}" type="presParOf" srcId="{5CBAE3F7-F868-4E98-99F5-42A064FDAB5C}" destId="{EA485DA9-BB0B-45F4-82E8-2E910A2ED050}" srcOrd="8" destOrd="0" presId="urn:microsoft.com/office/officeart/2016/7/layout/RepeatingBendingProcessNew"/>
    <dgm:cxn modelId="{89FD3486-7A63-4338-8BDF-613E4C1A4248}" type="presParOf" srcId="{5CBAE3F7-F868-4E98-99F5-42A064FDAB5C}" destId="{195E0645-F14A-42A9-BD9F-6D1FF0AC94DC}" srcOrd="9" destOrd="0" presId="urn:microsoft.com/office/officeart/2016/7/layout/RepeatingBendingProcessNew"/>
    <dgm:cxn modelId="{26B7AF42-4F25-4A52-9118-DC448637DAA7}" type="presParOf" srcId="{195E0645-F14A-42A9-BD9F-6D1FF0AC94DC}" destId="{07DA2AC9-0986-429F-AFD8-3DCFEE4E2903}" srcOrd="0" destOrd="0" presId="urn:microsoft.com/office/officeart/2016/7/layout/RepeatingBendingProcessNew"/>
    <dgm:cxn modelId="{B898E6A8-E592-440C-B01B-DC1857A670F4}" type="presParOf" srcId="{5CBAE3F7-F868-4E98-99F5-42A064FDAB5C}" destId="{C84BB4AF-3C8F-423B-8361-F8DB2953A6C2}" srcOrd="10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5260EF0-5C23-4F44-8097-B3EACCC12EA6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accent5_2" csCatId="accent5" phldr="1"/>
      <dgm:spPr/>
      <dgm:t>
        <a:bodyPr/>
        <a:lstStyle/>
        <a:p>
          <a:endParaRPr lang="en-US"/>
        </a:p>
      </dgm:t>
    </dgm:pt>
    <dgm:pt modelId="{21FC9ED3-0AC8-4ADE-B20B-E2D3306575B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Calibri"/>
              <a:cs typeface="Calibri"/>
            </a:rPr>
            <a:t>Must have transportation to and from class and clinical site</a:t>
          </a:r>
        </a:p>
      </dgm:t>
    </dgm:pt>
    <dgm:pt modelId="{6822FD65-C286-4AA4-BEF3-FF1A90E8BB22}" type="parTrans" cxnId="{F90BD40C-0FA4-4D7D-8B2F-E104B0343F99}">
      <dgm:prSet/>
      <dgm:spPr/>
      <dgm:t>
        <a:bodyPr/>
        <a:lstStyle/>
        <a:p>
          <a:endParaRPr lang="en-US"/>
        </a:p>
      </dgm:t>
    </dgm:pt>
    <dgm:pt modelId="{96D73623-0F7A-4333-A0F5-9FE124D01012}" type="sibTrans" cxnId="{F90BD40C-0FA4-4D7D-8B2F-E104B0343F99}">
      <dgm:prSet/>
      <dgm:spPr/>
      <dgm:t>
        <a:bodyPr/>
        <a:lstStyle/>
        <a:p>
          <a:endParaRPr lang="en-US"/>
        </a:p>
      </dgm:t>
    </dgm:pt>
    <dgm:pt modelId="{366303F7-45F4-4385-B246-0F0CFE69951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Calibri"/>
              <a:cs typeface="Calibri"/>
            </a:rPr>
            <a:t>Must enroll in and pass all three courses </a:t>
          </a:r>
        </a:p>
      </dgm:t>
    </dgm:pt>
    <dgm:pt modelId="{8FF90A7D-1EFB-4B39-8838-C99C907FC6AB}" type="parTrans" cxnId="{DF94DDF4-37FB-4874-A3D1-A89EA6EC0AA5}">
      <dgm:prSet/>
      <dgm:spPr/>
      <dgm:t>
        <a:bodyPr/>
        <a:lstStyle/>
        <a:p>
          <a:endParaRPr lang="en-US"/>
        </a:p>
      </dgm:t>
    </dgm:pt>
    <dgm:pt modelId="{5DD7C512-9EB0-4E25-8CE4-E351A19BF2FE}" type="sibTrans" cxnId="{DF94DDF4-37FB-4874-A3D1-A89EA6EC0AA5}">
      <dgm:prSet/>
      <dgm:spPr/>
      <dgm:t>
        <a:bodyPr/>
        <a:lstStyle/>
        <a:p>
          <a:endParaRPr lang="en-US"/>
        </a:p>
      </dgm:t>
    </dgm:pt>
    <dgm:pt modelId="{DD2D7E08-9A23-4E14-998B-AE7C7792D787}" type="pres">
      <dgm:prSet presAssocID="{75260EF0-5C23-4F44-8097-B3EACCC12EA6}" presName="root" presStyleCnt="0">
        <dgm:presLayoutVars>
          <dgm:dir/>
          <dgm:resizeHandles val="exact"/>
        </dgm:presLayoutVars>
      </dgm:prSet>
      <dgm:spPr/>
    </dgm:pt>
    <dgm:pt modelId="{5799860E-EED6-4642-A44F-BD5186AF0DF9}" type="pres">
      <dgm:prSet presAssocID="{21FC9ED3-0AC8-4ADE-B20B-E2D3306575BA}" presName="compNode" presStyleCnt="0"/>
      <dgm:spPr/>
    </dgm:pt>
    <dgm:pt modelId="{01A14DD1-EE7B-4844-B1DC-7B419DEC28A6}" type="pres">
      <dgm:prSet presAssocID="{21FC9ED3-0AC8-4ADE-B20B-E2D3306575BA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s"/>
        </a:ext>
      </dgm:extLst>
    </dgm:pt>
    <dgm:pt modelId="{9FB356B8-8656-4DC8-9AC2-DB950E1AF01A}" type="pres">
      <dgm:prSet presAssocID="{21FC9ED3-0AC8-4ADE-B20B-E2D3306575BA}" presName="spaceRect" presStyleCnt="0"/>
      <dgm:spPr/>
    </dgm:pt>
    <dgm:pt modelId="{CC9488DD-4379-440C-950C-A899232F108E}" type="pres">
      <dgm:prSet presAssocID="{21FC9ED3-0AC8-4ADE-B20B-E2D3306575BA}" presName="textRect" presStyleLbl="revTx" presStyleIdx="0" presStyleCnt="2">
        <dgm:presLayoutVars>
          <dgm:chMax val="1"/>
          <dgm:chPref val="1"/>
        </dgm:presLayoutVars>
      </dgm:prSet>
      <dgm:spPr/>
    </dgm:pt>
    <dgm:pt modelId="{4DE879CA-4F3A-4DCE-B594-56C42E52217D}" type="pres">
      <dgm:prSet presAssocID="{96D73623-0F7A-4333-A0F5-9FE124D01012}" presName="sibTrans" presStyleCnt="0"/>
      <dgm:spPr/>
    </dgm:pt>
    <dgm:pt modelId="{E9F139E4-105B-4866-9562-AC6C760E2CC1}" type="pres">
      <dgm:prSet presAssocID="{366303F7-45F4-4385-B246-0F0CFE699512}" presName="compNode" presStyleCnt="0"/>
      <dgm:spPr/>
    </dgm:pt>
    <dgm:pt modelId="{CE5B64D6-DBF5-49A5-8056-84DE74BF7B5A}" type="pres">
      <dgm:prSet presAssocID="{366303F7-45F4-4385-B246-0F0CFE699512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B2BEF9FD-5E16-407B-9D96-179CF49DF457}" type="pres">
      <dgm:prSet presAssocID="{366303F7-45F4-4385-B246-0F0CFE699512}" presName="spaceRect" presStyleCnt="0"/>
      <dgm:spPr/>
    </dgm:pt>
    <dgm:pt modelId="{4B1D8D49-17EA-4232-BA5F-3E90252B5C1C}" type="pres">
      <dgm:prSet presAssocID="{366303F7-45F4-4385-B246-0F0CFE699512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F5F7FC01-329C-4A1B-9DF3-FEE8E3E4CFD0}" type="presOf" srcId="{366303F7-45F4-4385-B246-0F0CFE699512}" destId="{4B1D8D49-17EA-4232-BA5F-3E90252B5C1C}" srcOrd="0" destOrd="0" presId="urn:microsoft.com/office/officeart/2018/2/layout/IconLabelList"/>
    <dgm:cxn modelId="{F90BD40C-0FA4-4D7D-8B2F-E104B0343F99}" srcId="{75260EF0-5C23-4F44-8097-B3EACCC12EA6}" destId="{21FC9ED3-0AC8-4ADE-B20B-E2D3306575BA}" srcOrd="0" destOrd="0" parTransId="{6822FD65-C286-4AA4-BEF3-FF1A90E8BB22}" sibTransId="{96D73623-0F7A-4333-A0F5-9FE124D01012}"/>
    <dgm:cxn modelId="{8CAB8536-B0B1-450F-B4EB-3DD6866A506E}" type="presOf" srcId="{75260EF0-5C23-4F44-8097-B3EACCC12EA6}" destId="{DD2D7E08-9A23-4E14-998B-AE7C7792D787}" srcOrd="0" destOrd="0" presId="urn:microsoft.com/office/officeart/2018/2/layout/IconLabelList"/>
    <dgm:cxn modelId="{55151654-BF84-411C-BDE9-E4BB2A42E0BB}" type="presOf" srcId="{21FC9ED3-0AC8-4ADE-B20B-E2D3306575BA}" destId="{CC9488DD-4379-440C-950C-A899232F108E}" srcOrd="0" destOrd="0" presId="urn:microsoft.com/office/officeart/2018/2/layout/IconLabelList"/>
    <dgm:cxn modelId="{DF94DDF4-37FB-4874-A3D1-A89EA6EC0AA5}" srcId="{75260EF0-5C23-4F44-8097-B3EACCC12EA6}" destId="{366303F7-45F4-4385-B246-0F0CFE699512}" srcOrd="1" destOrd="0" parTransId="{8FF90A7D-1EFB-4B39-8838-C99C907FC6AB}" sibTransId="{5DD7C512-9EB0-4E25-8CE4-E351A19BF2FE}"/>
    <dgm:cxn modelId="{E5733ABB-4DA6-4D0E-8F0F-89C64FE8CD91}" type="presParOf" srcId="{DD2D7E08-9A23-4E14-998B-AE7C7792D787}" destId="{5799860E-EED6-4642-A44F-BD5186AF0DF9}" srcOrd="0" destOrd="0" presId="urn:microsoft.com/office/officeart/2018/2/layout/IconLabelList"/>
    <dgm:cxn modelId="{0B36E749-6EF3-4540-845D-A333360ACEE3}" type="presParOf" srcId="{5799860E-EED6-4642-A44F-BD5186AF0DF9}" destId="{01A14DD1-EE7B-4844-B1DC-7B419DEC28A6}" srcOrd="0" destOrd="0" presId="urn:microsoft.com/office/officeart/2018/2/layout/IconLabelList"/>
    <dgm:cxn modelId="{B7878DE3-F69E-4F67-96E0-105E326E07EE}" type="presParOf" srcId="{5799860E-EED6-4642-A44F-BD5186AF0DF9}" destId="{9FB356B8-8656-4DC8-9AC2-DB950E1AF01A}" srcOrd="1" destOrd="0" presId="urn:microsoft.com/office/officeart/2018/2/layout/IconLabelList"/>
    <dgm:cxn modelId="{5785959A-8B5D-44A2-AA70-1CAF601FC54F}" type="presParOf" srcId="{5799860E-EED6-4642-A44F-BD5186AF0DF9}" destId="{CC9488DD-4379-440C-950C-A899232F108E}" srcOrd="2" destOrd="0" presId="urn:microsoft.com/office/officeart/2018/2/layout/IconLabelList"/>
    <dgm:cxn modelId="{59721D3B-7981-4515-9AE2-41F68A5D915A}" type="presParOf" srcId="{DD2D7E08-9A23-4E14-998B-AE7C7792D787}" destId="{4DE879CA-4F3A-4DCE-B594-56C42E52217D}" srcOrd="1" destOrd="0" presId="urn:microsoft.com/office/officeart/2018/2/layout/IconLabelList"/>
    <dgm:cxn modelId="{9EA58732-F3FF-4C92-B398-02DDC30B1A64}" type="presParOf" srcId="{DD2D7E08-9A23-4E14-998B-AE7C7792D787}" destId="{E9F139E4-105B-4866-9562-AC6C760E2CC1}" srcOrd="2" destOrd="0" presId="urn:microsoft.com/office/officeart/2018/2/layout/IconLabelList"/>
    <dgm:cxn modelId="{05A4F1D2-47CE-40BA-A67D-EBEAA93EF3AE}" type="presParOf" srcId="{E9F139E4-105B-4866-9562-AC6C760E2CC1}" destId="{CE5B64D6-DBF5-49A5-8056-84DE74BF7B5A}" srcOrd="0" destOrd="0" presId="urn:microsoft.com/office/officeart/2018/2/layout/IconLabelList"/>
    <dgm:cxn modelId="{FFC09FAD-0EAD-468B-BF83-C6485A6F03CE}" type="presParOf" srcId="{E9F139E4-105B-4866-9562-AC6C760E2CC1}" destId="{B2BEF9FD-5E16-407B-9D96-179CF49DF457}" srcOrd="1" destOrd="0" presId="urn:microsoft.com/office/officeart/2018/2/layout/IconLabelList"/>
    <dgm:cxn modelId="{33F29704-760D-4408-B5CB-3943D441AC77}" type="presParOf" srcId="{E9F139E4-105B-4866-9562-AC6C760E2CC1}" destId="{4B1D8D49-17EA-4232-BA5F-3E90252B5C1C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D55C66F-0B0D-41FC-B60B-85BC0389E71A}" type="doc">
      <dgm:prSet loTypeId="urn:microsoft.com/office/officeart/2008/layout/LinedList" loCatId="list" qsTypeId="urn:microsoft.com/office/officeart/2005/8/quickstyle/simple2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34DC1C1D-8130-4DE6-B727-2E1CE3C0D242}">
      <dgm:prSet/>
      <dgm:spPr/>
      <dgm:t>
        <a:bodyPr/>
        <a:lstStyle/>
        <a:p>
          <a:pPr rtl="0"/>
          <a:r>
            <a:rPr lang="en-US" b="1" err="1">
              <a:latin typeface="Calibri"/>
              <a:cs typeface="Calibri"/>
            </a:rPr>
            <a:t>Phleb</a:t>
          </a:r>
          <a:r>
            <a:rPr lang="en-US" b="1">
              <a:latin typeface="Calibri"/>
              <a:cs typeface="Calibri"/>
            </a:rPr>
            <a:t> 600 Theory (Mondays)</a:t>
          </a:r>
        </a:p>
      </dgm:t>
    </dgm:pt>
    <dgm:pt modelId="{C6A9DA33-0D41-40D7-A666-149E0E64AE3A}" type="parTrans" cxnId="{A0CA7A48-2CCF-435B-B96E-E382E0C5AE51}">
      <dgm:prSet/>
      <dgm:spPr/>
      <dgm:t>
        <a:bodyPr/>
        <a:lstStyle/>
        <a:p>
          <a:endParaRPr lang="en-US"/>
        </a:p>
      </dgm:t>
    </dgm:pt>
    <dgm:pt modelId="{680C1A85-D3C2-4420-8C9A-597B03690303}" type="sibTrans" cxnId="{A0CA7A48-2CCF-435B-B96E-E382E0C5AE51}">
      <dgm:prSet/>
      <dgm:spPr/>
      <dgm:t>
        <a:bodyPr/>
        <a:lstStyle/>
        <a:p>
          <a:endParaRPr lang="en-US"/>
        </a:p>
      </dgm:t>
    </dgm:pt>
    <dgm:pt modelId="{EFA994AA-973D-43A9-B6D9-991B2BA04A52}">
      <dgm:prSet/>
      <dgm:spPr/>
      <dgm:t>
        <a:bodyPr/>
        <a:lstStyle/>
        <a:p>
          <a:pPr rtl="0"/>
          <a:r>
            <a:rPr lang="en-US" b="1" err="1">
              <a:latin typeface="Calibri"/>
              <a:cs typeface="Calibri"/>
            </a:rPr>
            <a:t>Phleb</a:t>
          </a:r>
          <a:r>
            <a:rPr lang="en-US" b="1">
              <a:latin typeface="Calibri"/>
              <a:cs typeface="Calibri"/>
            </a:rPr>
            <a:t> 605 Skills Lab Practice </a:t>
          </a:r>
        </a:p>
      </dgm:t>
    </dgm:pt>
    <dgm:pt modelId="{1448F2AC-8522-4A99-8721-7BFB7ED0A24D}" type="parTrans" cxnId="{55F53E95-0ACA-49D1-A7DB-32AEF769C70F}">
      <dgm:prSet/>
      <dgm:spPr/>
      <dgm:t>
        <a:bodyPr/>
        <a:lstStyle/>
        <a:p>
          <a:endParaRPr lang="en-US"/>
        </a:p>
      </dgm:t>
    </dgm:pt>
    <dgm:pt modelId="{B54029A6-6DC4-4799-9A84-6C1301A6562C}" type="sibTrans" cxnId="{55F53E95-0ACA-49D1-A7DB-32AEF769C70F}">
      <dgm:prSet/>
      <dgm:spPr/>
      <dgm:t>
        <a:bodyPr/>
        <a:lstStyle/>
        <a:p>
          <a:endParaRPr lang="en-US"/>
        </a:p>
      </dgm:t>
    </dgm:pt>
    <dgm:pt modelId="{5F1F6AD6-8626-420A-8DA5-665E269E78E2}">
      <dgm:prSet/>
      <dgm:spPr/>
      <dgm:t>
        <a:bodyPr/>
        <a:lstStyle/>
        <a:p>
          <a:pPr rtl="0"/>
          <a:r>
            <a:rPr lang="en-US" b="1" err="1">
              <a:latin typeface="Calibri"/>
              <a:cs typeface="Calibri"/>
            </a:rPr>
            <a:t>Phleb</a:t>
          </a:r>
          <a:r>
            <a:rPr lang="en-US" b="1">
              <a:latin typeface="Calibri"/>
              <a:cs typeface="Calibri"/>
            </a:rPr>
            <a:t> 600L Clinical (2x per week)</a:t>
          </a:r>
        </a:p>
      </dgm:t>
    </dgm:pt>
    <dgm:pt modelId="{6CB0F769-5C3A-4892-905D-A64ACFCBB889}" type="parTrans" cxnId="{6E38F346-8D90-4B4E-BE09-568808F8AE9F}">
      <dgm:prSet/>
      <dgm:spPr/>
      <dgm:t>
        <a:bodyPr/>
        <a:lstStyle/>
        <a:p>
          <a:endParaRPr lang="en-US"/>
        </a:p>
      </dgm:t>
    </dgm:pt>
    <dgm:pt modelId="{C1AF1784-A543-4B87-BEAC-48C1A91F1272}" type="sibTrans" cxnId="{6E38F346-8D90-4B4E-BE09-568808F8AE9F}">
      <dgm:prSet/>
      <dgm:spPr/>
      <dgm:t>
        <a:bodyPr/>
        <a:lstStyle/>
        <a:p>
          <a:endParaRPr lang="en-US"/>
        </a:p>
      </dgm:t>
    </dgm:pt>
    <dgm:pt modelId="{9825C7E0-3E2F-4905-B7B1-17A9BAF24EAD}" type="pres">
      <dgm:prSet presAssocID="{2D55C66F-0B0D-41FC-B60B-85BC0389E71A}" presName="vert0" presStyleCnt="0">
        <dgm:presLayoutVars>
          <dgm:dir/>
          <dgm:animOne val="branch"/>
          <dgm:animLvl val="lvl"/>
        </dgm:presLayoutVars>
      </dgm:prSet>
      <dgm:spPr/>
    </dgm:pt>
    <dgm:pt modelId="{0B8AA148-7F05-4F55-B7FC-38CCA39EF163}" type="pres">
      <dgm:prSet presAssocID="{34DC1C1D-8130-4DE6-B727-2E1CE3C0D242}" presName="thickLine" presStyleLbl="alignNode1" presStyleIdx="0" presStyleCnt="3"/>
      <dgm:spPr/>
    </dgm:pt>
    <dgm:pt modelId="{0D4DBEAF-2C08-4D0D-8845-D3C2F3D1AE67}" type="pres">
      <dgm:prSet presAssocID="{34DC1C1D-8130-4DE6-B727-2E1CE3C0D242}" presName="horz1" presStyleCnt="0"/>
      <dgm:spPr/>
    </dgm:pt>
    <dgm:pt modelId="{C2985BA0-20BE-4256-9069-CE8C590029AC}" type="pres">
      <dgm:prSet presAssocID="{34DC1C1D-8130-4DE6-B727-2E1CE3C0D242}" presName="tx1" presStyleLbl="revTx" presStyleIdx="0" presStyleCnt="3"/>
      <dgm:spPr/>
    </dgm:pt>
    <dgm:pt modelId="{A0D2A8C7-A898-427A-B304-0850466067FF}" type="pres">
      <dgm:prSet presAssocID="{34DC1C1D-8130-4DE6-B727-2E1CE3C0D242}" presName="vert1" presStyleCnt="0"/>
      <dgm:spPr/>
    </dgm:pt>
    <dgm:pt modelId="{7412B568-1F93-4F24-9E7F-5654C0F4D8D9}" type="pres">
      <dgm:prSet presAssocID="{5F1F6AD6-8626-420A-8DA5-665E269E78E2}" presName="thickLine" presStyleLbl="alignNode1" presStyleIdx="1" presStyleCnt="3"/>
      <dgm:spPr/>
    </dgm:pt>
    <dgm:pt modelId="{74F41722-1B26-449D-9604-C004CEEC4718}" type="pres">
      <dgm:prSet presAssocID="{5F1F6AD6-8626-420A-8DA5-665E269E78E2}" presName="horz1" presStyleCnt="0"/>
      <dgm:spPr/>
    </dgm:pt>
    <dgm:pt modelId="{EBC22356-E1D9-4288-8F94-5C00CC6AB60C}" type="pres">
      <dgm:prSet presAssocID="{5F1F6AD6-8626-420A-8DA5-665E269E78E2}" presName="tx1" presStyleLbl="revTx" presStyleIdx="1" presStyleCnt="3"/>
      <dgm:spPr/>
    </dgm:pt>
    <dgm:pt modelId="{C860389C-3694-4CA4-8A8B-09DF8D04C9D4}" type="pres">
      <dgm:prSet presAssocID="{5F1F6AD6-8626-420A-8DA5-665E269E78E2}" presName="vert1" presStyleCnt="0"/>
      <dgm:spPr/>
    </dgm:pt>
    <dgm:pt modelId="{C04E336E-956A-4253-8EA6-B9DAC405E675}" type="pres">
      <dgm:prSet presAssocID="{EFA994AA-973D-43A9-B6D9-991B2BA04A52}" presName="thickLine" presStyleLbl="alignNode1" presStyleIdx="2" presStyleCnt="3"/>
      <dgm:spPr/>
    </dgm:pt>
    <dgm:pt modelId="{1B5A18E1-2AD9-412A-8110-C615874EC340}" type="pres">
      <dgm:prSet presAssocID="{EFA994AA-973D-43A9-B6D9-991B2BA04A52}" presName="horz1" presStyleCnt="0"/>
      <dgm:spPr/>
    </dgm:pt>
    <dgm:pt modelId="{B873EA5B-07E0-45D3-AF74-04CDD938E8E7}" type="pres">
      <dgm:prSet presAssocID="{EFA994AA-973D-43A9-B6D9-991B2BA04A52}" presName="tx1" presStyleLbl="revTx" presStyleIdx="2" presStyleCnt="3"/>
      <dgm:spPr/>
    </dgm:pt>
    <dgm:pt modelId="{E40EE535-1B99-4159-834E-53B4D515854B}" type="pres">
      <dgm:prSet presAssocID="{EFA994AA-973D-43A9-B6D9-991B2BA04A52}" presName="vert1" presStyleCnt="0"/>
      <dgm:spPr/>
    </dgm:pt>
  </dgm:ptLst>
  <dgm:cxnLst>
    <dgm:cxn modelId="{C198D50C-790F-41F1-BFE0-35AECD093ACC}" type="presOf" srcId="{2D55C66F-0B0D-41FC-B60B-85BC0389E71A}" destId="{9825C7E0-3E2F-4905-B7B1-17A9BAF24EAD}" srcOrd="0" destOrd="0" presId="urn:microsoft.com/office/officeart/2008/layout/LinedList"/>
    <dgm:cxn modelId="{3BBE175B-21E4-4D46-91E8-AC851F358A43}" type="presOf" srcId="{EFA994AA-973D-43A9-B6D9-991B2BA04A52}" destId="{B873EA5B-07E0-45D3-AF74-04CDD938E8E7}" srcOrd="0" destOrd="0" presId="urn:microsoft.com/office/officeart/2008/layout/LinedList"/>
    <dgm:cxn modelId="{6E38F346-8D90-4B4E-BE09-568808F8AE9F}" srcId="{2D55C66F-0B0D-41FC-B60B-85BC0389E71A}" destId="{5F1F6AD6-8626-420A-8DA5-665E269E78E2}" srcOrd="1" destOrd="0" parTransId="{6CB0F769-5C3A-4892-905D-A64ACFCBB889}" sibTransId="{C1AF1784-A543-4B87-BEAC-48C1A91F1272}"/>
    <dgm:cxn modelId="{A0CA7A48-2CCF-435B-B96E-E382E0C5AE51}" srcId="{2D55C66F-0B0D-41FC-B60B-85BC0389E71A}" destId="{34DC1C1D-8130-4DE6-B727-2E1CE3C0D242}" srcOrd="0" destOrd="0" parTransId="{C6A9DA33-0D41-40D7-A666-149E0E64AE3A}" sibTransId="{680C1A85-D3C2-4420-8C9A-597B03690303}"/>
    <dgm:cxn modelId="{562B6C4C-EAFE-4E78-8F9F-A7DD0DDAC1A3}" type="presOf" srcId="{34DC1C1D-8130-4DE6-B727-2E1CE3C0D242}" destId="{C2985BA0-20BE-4256-9069-CE8C590029AC}" srcOrd="0" destOrd="0" presId="urn:microsoft.com/office/officeart/2008/layout/LinedList"/>
    <dgm:cxn modelId="{55F53E95-0ACA-49D1-A7DB-32AEF769C70F}" srcId="{2D55C66F-0B0D-41FC-B60B-85BC0389E71A}" destId="{EFA994AA-973D-43A9-B6D9-991B2BA04A52}" srcOrd="2" destOrd="0" parTransId="{1448F2AC-8522-4A99-8721-7BFB7ED0A24D}" sibTransId="{B54029A6-6DC4-4799-9A84-6C1301A6562C}"/>
    <dgm:cxn modelId="{676AF9D8-1D8B-460C-98BC-5CCC80175412}" type="presOf" srcId="{5F1F6AD6-8626-420A-8DA5-665E269E78E2}" destId="{EBC22356-E1D9-4288-8F94-5C00CC6AB60C}" srcOrd="0" destOrd="0" presId="urn:microsoft.com/office/officeart/2008/layout/LinedList"/>
    <dgm:cxn modelId="{716DB0ED-1DA5-4435-89CD-E331C0BEFA8A}" type="presParOf" srcId="{9825C7E0-3E2F-4905-B7B1-17A9BAF24EAD}" destId="{0B8AA148-7F05-4F55-B7FC-38CCA39EF163}" srcOrd="0" destOrd="0" presId="urn:microsoft.com/office/officeart/2008/layout/LinedList"/>
    <dgm:cxn modelId="{69769396-2724-4F82-B6A2-76066D7AD3AA}" type="presParOf" srcId="{9825C7E0-3E2F-4905-B7B1-17A9BAF24EAD}" destId="{0D4DBEAF-2C08-4D0D-8845-D3C2F3D1AE67}" srcOrd="1" destOrd="0" presId="urn:microsoft.com/office/officeart/2008/layout/LinedList"/>
    <dgm:cxn modelId="{84098D54-A442-4BC6-8E29-F236771F759D}" type="presParOf" srcId="{0D4DBEAF-2C08-4D0D-8845-D3C2F3D1AE67}" destId="{C2985BA0-20BE-4256-9069-CE8C590029AC}" srcOrd="0" destOrd="0" presId="urn:microsoft.com/office/officeart/2008/layout/LinedList"/>
    <dgm:cxn modelId="{5C0A564F-FE20-49E9-9B80-CA9E95260EF6}" type="presParOf" srcId="{0D4DBEAF-2C08-4D0D-8845-D3C2F3D1AE67}" destId="{A0D2A8C7-A898-427A-B304-0850466067FF}" srcOrd="1" destOrd="0" presId="urn:microsoft.com/office/officeart/2008/layout/LinedList"/>
    <dgm:cxn modelId="{2DC89132-232A-49E5-9CA2-0DC1521D59F6}" type="presParOf" srcId="{9825C7E0-3E2F-4905-B7B1-17A9BAF24EAD}" destId="{7412B568-1F93-4F24-9E7F-5654C0F4D8D9}" srcOrd="2" destOrd="0" presId="urn:microsoft.com/office/officeart/2008/layout/LinedList"/>
    <dgm:cxn modelId="{EF0AEB4F-5E58-42A5-B100-A2CD5F82326F}" type="presParOf" srcId="{9825C7E0-3E2F-4905-B7B1-17A9BAF24EAD}" destId="{74F41722-1B26-449D-9604-C004CEEC4718}" srcOrd="3" destOrd="0" presId="urn:microsoft.com/office/officeart/2008/layout/LinedList"/>
    <dgm:cxn modelId="{AE91BE55-2D1D-4D8D-9E5B-A753C9CFCCE8}" type="presParOf" srcId="{74F41722-1B26-449D-9604-C004CEEC4718}" destId="{EBC22356-E1D9-4288-8F94-5C00CC6AB60C}" srcOrd="0" destOrd="0" presId="urn:microsoft.com/office/officeart/2008/layout/LinedList"/>
    <dgm:cxn modelId="{34684E11-8486-4E10-8878-EEBF10FA0A7D}" type="presParOf" srcId="{74F41722-1B26-449D-9604-C004CEEC4718}" destId="{C860389C-3694-4CA4-8A8B-09DF8D04C9D4}" srcOrd="1" destOrd="0" presId="urn:microsoft.com/office/officeart/2008/layout/LinedList"/>
    <dgm:cxn modelId="{743194DC-3C75-468E-ADD8-D798B2DA5EC8}" type="presParOf" srcId="{9825C7E0-3E2F-4905-B7B1-17A9BAF24EAD}" destId="{C04E336E-956A-4253-8EA6-B9DAC405E675}" srcOrd="4" destOrd="0" presId="urn:microsoft.com/office/officeart/2008/layout/LinedList"/>
    <dgm:cxn modelId="{CA1325F3-38C6-42F4-9D4B-C7315F79B3D4}" type="presParOf" srcId="{9825C7E0-3E2F-4905-B7B1-17A9BAF24EAD}" destId="{1B5A18E1-2AD9-412A-8110-C615874EC340}" srcOrd="5" destOrd="0" presId="urn:microsoft.com/office/officeart/2008/layout/LinedList"/>
    <dgm:cxn modelId="{42FC4F95-02C6-4D75-AF95-5FAE8599EA43}" type="presParOf" srcId="{1B5A18E1-2AD9-412A-8110-C615874EC340}" destId="{B873EA5B-07E0-45D3-AF74-04CDD938E8E7}" srcOrd="0" destOrd="0" presId="urn:microsoft.com/office/officeart/2008/layout/LinedList"/>
    <dgm:cxn modelId="{A0973D54-CA3C-40DE-A8AD-C4595896B16D}" type="presParOf" srcId="{1B5A18E1-2AD9-412A-8110-C615874EC340}" destId="{E40EE535-1B99-4159-834E-53B4D515854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D305DE0-6848-42EE-852C-65378D7D7525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accent0_3" csCatId="mainScheme" phldr="1"/>
      <dgm:spPr/>
      <dgm:t>
        <a:bodyPr/>
        <a:lstStyle/>
        <a:p>
          <a:endParaRPr lang="en-US"/>
        </a:p>
      </dgm:t>
    </dgm:pt>
    <dgm:pt modelId="{AF30F444-7A76-40C5-8113-4BBEF6F7669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Submit an application of admission to </a:t>
          </a:r>
          <a:r>
            <a:rPr lang="en-US" dirty="0">
              <a:latin typeface="Calibri Light" panose="020F0302020204030204"/>
            </a:rPr>
            <a:t>Chaffey</a:t>
          </a:r>
          <a:r>
            <a:rPr lang="en-US" dirty="0"/>
            <a:t> </a:t>
          </a:r>
          <a:r>
            <a:rPr lang="en-US" dirty="0">
              <a:latin typeface="Calibri Light" panose="020F0302020204030204"/>
            </a:rPr>
            <a:t>College </a:t>
          </a:r>
          <a:r>
            <a:rPr lang="en-US" dirty="0"/>
            <a:t>if you are not a current student at </a:t>
          </a:r>
          <a:r>
            <a:rPr lang="en-US" b="1" dirty="0">
              <a:hlinkClick xmlns:r="http://schemas.openxmlformats.org/officeDocument/2006/relationships" r:id="rId1"/>
            </a:rPr>
            <a:t>www.chaffey.edu</a:t>
          </a:r>
          <a:r>
            <a:rPr lang="en-US" dirty="0"/>
            <a:t>, then click</a:t>
          </a:r>
          <a:r>
            <a:rPr lang="en-US" dirty="0">
              <a:latin typeface="Calibri Light" panose="020F0302020204030204"/>
            </a:rPr>
            <a:t> Prospective Students ---&gt; Application</a:t>
          </a:r>
          <a:r>
            <a:rPr lang="en-US" dirty="0"/>
            <a:t> link.</a:t>
          </a:r>
          <a:r>
            <a:rPr lang="en-US" dirty="0">
              <a:latin typeface="Calibri Light" panose="020F0302020204030204"/>
            </a:rPr>
            <a:t> </a:t>
          </a:r>
        </a:p>
      </dgm:t>
    </dgm:pt>
    <dgm:pt modelId="{12468DF4-DC0C-4D95-8914-3C8647D77642}" type="parTrans" cxnId="{FB800DC6-B5C7-4758-AAEC-710588F8913D}">
      <dgm:prSet/>
      <dgm:spPr/>
      <dgm:t>
        <a:bodyPr/>
        <a:lstStyle/>
        <a:p>
          <a:endParaRPr lang="en-US"/>
        </a:p>
      </dgm:t>
    </dgm:pt>
    <dgm:pt modelId="{39064677-9225-4EE7-A60E-BD438E7FDB85}" type="sibTrans" cxnId="{FB800DC6-B5C7-4758-AAEC-710588F8913D}">
      <dgm:prSet phldrT="1" phldr="0"/>
      <dgm:spPr/>
      <dgm:t>
        <a:bodyPr/>
        <a:lstStyle/>
        <a:p>
          <a:endParaRPr lang="en-US"/>
        </a:p>
      </dgm:t>
    </dgm:pt>
    <dgm:pt modelId="{6B80C5DE-7FD3-4ED1-87CD-B41788A6F3B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>
              <a:latin typeface="Calibri Light"/>
              <a:cs typeface="Calibri"/>
            </a:rPr>
            <a:t>The Phlebotomy Technician application link will be emailed to individuals who attended an information session</a:t>
          </a:r>
          <a:r>
            <a:rPr lang="en-US" dirty="0">
              <a:latin typeface="Calibri Light" panose="020F0302020204030204"/>
            </a:rPr>
            <a:t> </a:t>
          </a:r>
          <a:endParaRPr lang="en-US" dirty="0"/>
        </a:p>
      </dgm:t>
    </dgm:pt>
    <dgm:pt modelId="{55574E6C-E076-4715-B9CC-93E0B8EF5307}" type="parTrans" cxnId="{B61C6D4D-4015-486D-8257-0B1F6F9AD3F5}">
      <dgm:prSet/>
      <dgm:spPr/>
      <dgm:t>
        <a:bodyPr/>
        <a:lstStyle/>
        <a:p>
          <a:endParaRPr lang="en-US"/>
        </a:p>
      </dgm:t>
    </dgm:pt>
    <dgm:pt modelId="{4CD6B8F6-2BC5-4AD2-AFCF-A2CF0278A16F}" type="sibTrans" cxnId="{B61C6D4D-4015-486D-8257-0B1F6F9AD3F5}">
      <dgm:prSet phldrT="2" phldr="0"/>
      <dgm:spPr/>
      <dgm:t>
        <a:bodyPr/>
        <a:lstStyle/>
        <a:p>
          <a:endParaRPr lang="en-US"/>
        </a:p>
      </dgm:t>
    </dgm:pt>
    <dgm:pt modelId="{986D5703-EFD1-4F9F-A022-CC049E8643D8}">
      <dgm:prSet/>
      <dgm:spPr/>
      <dgm:t>
        <a:bodyPr/>
        <a:lstStyle/>
        <a:p>
          <a:pPr rtl="0">
            <a:lnSpc>
              <a:spcPct val="100000"/>
            </a:lnSpc>
          </a:pPr>
          <a:r>
            <a:rPr lang="en-US" dirty="0"/>
            <a:t>The</a:t>
          </a:r>
          <a:r>
            <a:rPr lang="en-US" dirty="0">
              <a:latin typeface="Calibri Light" panose="020F0302020204030204"/>
            </a:rPr>
            <a:t> Phlebotomy Technician </a:t>
          </a:r>
          <a:r>
            <a:rPr lang="en-US" dirty="0"/>
            <a:t>application link will go live</a:t>
          </a:r>
          <a:r>
            <a:rPr lang="en-US" dirty="0">
              <a:latin typeface="Trebuchet MS" panose="020B0603020202020204"/>
            </a:rPr>
            <a:t> 2/22/2024</a:t>
          </a:r>
          <a:endParaRPr lang="en-US" dirty="0"/>
        </a:p>
      </dgm:t>
    </dgm:pt>
    <dgm:pt modelId="{5A32B37E-712D-4C4B-BD40-CC197EB7FA3E}" type="parTrans" cxnId="{5D050FF6-0999-4B95-BC06-0C4CC494A521}">
      <dgm:prSet/>
      <dgm:spPr/>
      <dgm:t>
        <a:bodyPr/>
        <a:lstStyle/>
        <a:p>
          <a:endParaRPr lang="en-US"/>
        </a:p>
      </dgm:t>
    </dgm:pt>
    <dgm:pt modelId="{5505550B-03C7-44EC-9AC6-A74FE5D16015}" type="sibTrans" cxnId="{5D050FF6-0999-4B95-BC06-0C4CC494A521}">
      <dgm:prSet phldrT="3" phldr="0"/>
      <dgm:spPr/>
      <dgm:t>
        <a:bodyPr/>
        <a:lstStyle/>
        <a:p>
          <a:endParaRPr lang="en-US"/>
        </a:p>
      </dgm:t>
    </dgm:pt>
    <dgm:pt modelId="{D746358A-B725-4C7E-BC86-1ED947B8248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latin typeface="Calibri Light" panose="020F0302020204030204"/>
            </a:rPr>
            <a:t>Fall 2024 Applications available.</a:t>
          </a:r>
          <a:endParaRPr lang="en-US" dirty="0"/>
        </a:p>
      </dgm:t>
    </dgm:pt>
    <dgm:pt modelId="{0E6E5104-DBCA-42ED-ADAE-3BF382FFE5CB}" type="parTrans" cxnId="{40D013EE-C006-4EC8-83E8-06DCA6712F31}">
      <dgm:prSet/>
      <dgm:spPr/>
    </dgm:pt>
    <dgm:pt modelId="{691A0566-B5C3-4202-A452-FC1089627480}" type="sibTrans" cxnId="{40D013EE-C006-4EC8-83E8-06DCA6712F31}">
      <dgm:prSet/>
      <dgm:spPr/>
    </dgm:pt>
    <dgm:pt modelId="{817D73E1-5E84-45F0-9440-ABACFCD45574}" type="pres">
      <dgm:prSet presAssocID="{FD305DE0-6848-42EE-852C-65378D7D7525}" presName="root" presStyleCnt="0">
        <dgm:presLayoutVars>
          <dgm:dir/>
          <dgm:resizeHandles val="exact"/>
        </dgm:presLayoutVars>
      </dgm:prSet>
      <dgm:spPr/>
    </dgm:pt>
    <dgm:pt modelId="{9A41871E-31E4-41B7-ABA2-8A0D7C19F369}" type="pres">
      <dgm:prSet presAssocID="{AF30F444-7A76-40C5-8113-4BBEF6F76693}" presName="compNode" presStyleCnt="0"/>
      <dgm:spPr/>
    </dgm:pt>
    <dgm:pt modelId="{A82C9EA8-51D9-433F-88A3-19101EB500C2}" type="pres">
      <dgm:prSet presAssocID="{AF30F444-7A76-40C5-8113-4BBEF6F76693}" presName="bgRect" presStyleLbl="bgShp" presStyleIdx="0" presStyleCnt="4"/>
      <dgm:spPr/>
    </dgm:pt>
    <dgm:pt modelId="{F0B532DC-36C6-4043-94C7-06C6580774C7}" type="pres">
      <dgm:prSet presAssocID="{AF30F444-7A76-40C5-8113-4BBEF6F76693}" presName="iconRect" presStyleLbl="node1" presStyleIdx="0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ploma Roll"/>
        </a:ext>
      </dgm:extLst>
    </dgm:pt>
    <dgm:pt modelId="{28ADABFB-86F7-4298-8BB2-C155A911C1F5}" type="pres">
      <dgm:prSet presAssocID="{AF30F444-7A76-40C5-8113-4BBEF6F76693}" presName="spaceRect" presStyleCnt="0"/>
      <dgm:spPr/>
    </dgm:pt>
    <dgm:pt modelId="{E3C53A70-ABA5-451B-8F1C-A71B3EF588E5}" type="pres">
      <dgm:prSet presAssocID="{AF30F444-7A76-40C5-8113-4BBEF6F76693}" presName="parTx" presStyleLbl="revTx" presStyleIdx="0" presStyleCnt="4">
        <dgm:presLayoutVars>
          <dgm:chMax val="0"/>
          <dgm:chPref val="0"/>
        </dgm:presLayoutVars>
      </dgm:prSet>
      <dgm:spPr/>
    </dgm:pt>
    <dgm:pt modelId="{E0BEB14A-D128-453A-B5FE-77A873966A14}" type="pres">
      <dgm:prSet presAssocID="{39064677-9225-4EE7-A60E-BD438E7FDB85}" presName="sibTrans" presStyleCnt="0"/>
      <dgm:spPr/>
    </dgm:pt>
    <dgm:pt modelId="{46C04304-5C1D-4C24-8091-522E968C6E7B}" type="pres">
      <dgm:prSet presAssocID="{6B80C5DE-7FD3-4ED1-87CD-B41788A6F3BD}" presName="compNode" presStyleCnt="0"/>
      <dgm:spPr/>
    </dgm:pt>
    <dgm:pt modelId="{F243AA32-CCB8-49A0-8F7A-87DDEFE10D06}" type="pres">
      <dgm:prSet presAssocID="{6B80C5DE-7FD3-4ED1-87CD-B41788A6F3BD}" presName="bgRect" presStyleLbl="bgShp" presStyleIdx="1" presStyleCnt="4"/>
      <dgm:spPr/>
    </dgm:pt>
    <dgm:pt modelId="{79B76D6B-CAD5-458C-AAEA-2FF0EA51F51C}" type="pres">
      <dgm:prSet presAssocID="{6B80C5DE-7FD3-4ED1-87CD-B41788A6F3BD}" presName="iconRect" presStyleLbl="node1" presStyleIdx="1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tor"/>
        </a:ext>
      </dgm:extLst>
    </dgm:pt>
    <dgm:pt modelId="{B1513C9B-E742-45C2-ABBA-B5ECD0CAAC83}" type="pres">
      <dgm:prSet presAssocID="{6B80C5DE-7FD3-4ED1-87CD-B41788A6F3BD}" presName="spaceRect" presStyleCnt="0"/>
      <dgm:spPr/>
    </dgm:pt>
    <dgm:pt modelId="{4B903454-CA38-4692-AEB5-F837884FFBB3}" type="pres">
      <dgm:prSet presAssocID="{6B80C5DE-7FD3-4ED1-87CD-B41788A6F3BD}" presName="parTx" presStyleLbl="revTx" presStyleIdx="1" presStyleCnt="4">
        <dgm:presLayoutVars>
          <dgm:chMax val="0"/>
          <dgm:chPref val="0"/>
        </dgm:presLayoutVars>
      </dgm:prSet>
      <dgm:spPr/>
    </dgm:pt>
    <dgm:pt modelId="{D08D6248-8CB3-4057-A6D1-ADAB6980A4C7}" type="pres">
      <dgm:prSet presAssocID="{4CD6B8F6-2BC5-4AD2-AFCF-A2CF0278A16F}" presName="sibTrans" presStyleCnt="0"/>
      <dgm:spPr/>
    </dgm:pt>
    <dgm:pt modelId="{FFBE1B49-BA77-452F-854B-39956A18289E}" type="pres">
      <dgm:prSet presAssocID="{986D5703-EFD1-4F9F-A022-CC049E8643D8}" presName="compNode" presStyleCnt="0"/>
      <dgm:spPr/>
    </dgm:pt>
    <dgm:pt modelId="{86FC382D-223A-4578-8764-29168F34B60B}" type="pres">
      <dgm:prSet presAssocID="{986D5703-EFD1-4F9F-A022-CC049E8643D8}" presName="bgRect" presStyleLbl="bgShp" presStyleIdx="2" presStyleCnt="4"/>
      <dgm:spPr/>
    </dgm:pt>
    <dgm:pt modelId="{0350BF63-38DD-4B87-A560-CE78DBA4A023}" type="pres">
      <dgm:prSet presAssocID="{986D5703-EFD1-4F9F-A022-CC049E8643D8}" presName="iconRect" presStyleLbl="node1" presStyleIdx="2" presStyleCnt="4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ospital"/>
        </a:ext>
      </dgm:extLst>
    </dgm:pt>
    <dgm:pt modelId="{5D871F47-06B1-4100-A634-C1AD8D2118E5}" type="pres">
      <dgm:prSet presAssocID="{986D5703-EFD1-4F9F-A022-CC049E8643D8}" presName="spaceRect" presStyleCnt="0"/>
      <dgm:spPr/>
    </dgm:pt>
    <dgm:pt modelId="{04046EA8-E39D-4964-8B43-27BFEBC4FCDB}" type="pres">
      <dgm:prSet presAssocID="{986D5703-EFD1-4F9F-A022-CC049E8643D8}" presName="parTx" presStyleLbl="revTx" presStyleIdx="2" presStyleCnt="4">
        <dgm:presLayoutVars>
          <dgm:chMax val="0"/>
          <dgm:chPref val="0"/>
        </dgm:presLayoutVars>
      </dgm:prSet>
      <dgm:spPr/>
    </dgm:pt>
    <dgm:pt modelId="{FEA608C2-75B3-408D-85E9-05ECCE07BD9B}" type="pres">
      <dgm:prSet presAssocID="{5505550B-03C7-44EC-9AC6-A74FE5D16015}" presName="sibTrans" presStyleCnt="0"/>
      <dgm:spPr/>
    </dgm:pt>
    <dgm:pt modelId="{8E8F9777-43CD-4FA7-B3EB-7FFC24286D90}" type="pres">
      <dgm:prSet presAssocID="{D746358A-B725-4C7E-BC86-1ED947B8248C}" presName="compNode" presStyleCnt="0"/>
      <dgm:spPr/>
    </dgm:pt>
    <dgm:pt modelId="{FFE27F6B-8116-490F-B9DA-DA4FDA6C1A11}" type="pres">
      <dgm:prSet presAssocID="{D746358A-B725-4C7E-BC86-1ED947B8248C}" presName="bgRect" presStyleLbl="bgShp" presStyleIdx="3" presStyleCnt="4"/>
      <dgm:spPr/>
    </dgm:pt>
    <dgm:pt modelId="{0835CCF7-7E03-46A4-B231-0EAB5C3A095E}" type="pres">
      <dgm:prSet presAssocID="{D746358A-B725-4C7E-BC86-1ED947B8248C}" presName="iconRect" presStyleLbl="node1" presStyleIdx="3" presStyleCnt="4"/>
      <dgm:spPr>
        <a:ln>
          <a:noFill/>
        </a:ln>
      </dgm:spPr>
    </dgm:pt>
    <dgm:pt modelId="{860677DB-4386-4200-A0B8-AB46EB7F151E}" type="pres">
      <dgm:prSet presAssocID="{D746358A-B725-4C7E-BC86-1ED947B8248C}" presName="spaceRect" presStyleCnt="0"/>
      <dgm:spPr/>
    </dgm:pt>
    <dgm:pt modelId="{DE78999D-0376-4866-B89C-9C19459DA50C}" type="pres">
      <dgm:prSet presAssocID="{D746358A-B725-4C7E-BC86-1ED947B8248C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9C19970F-3C58-4348-84C0-B1E778AE4C7C}" type="presOf" srcId="{D746358A-B725-4C7E-BC86-1ED947B8248C}" destId="{DE78999D-0376-4866-B89C-9C19459DA50C}" srcOrd="0" destOrd="0" presId="urn:microsoft.com/office/officeart/2018/2/layout/IconVerticalSolidList"/>
    <dgm:cxn modelId="{B61C6D4D-4015-486D-8257-0B1F6F9AD3F5}" srcId="{FD305DE0-6848-42EE-852C-65378D7D7525}" destId="{6B80C5DE-7FD3-4ED1-87CD-B41788A6F3BD}" srcOrd="1" destOrd="0" parTransId="{55574E6C-E076-4715-B9CC-93E0B8EF5307}" sibTransId="{4CD6B8F6-2BC5-4AD2-AFCF-A2CF0278A16F}"/>
    <dgm:cxn modelId="{5D85C47D-6DF7-44E0-8C94-2C94111B0DE2}" type="presOf" srcId="{986D5703-EFD1-4F9F-A022-CC049E8643D8}" destId="{04046EA8-E39D-4964-8B43-27BFEBC4FCDB}" srcOrd="0" destOrd="0" presId="urn:microsoft.com/office/officeart/2018/2/layout/IconVerticalSolidList"/>
    <dgm:cxn modelId="{B1C62F85-BFC7-4E38-933E-FCE67B5CF38C}" type="presOf" srcId="{6B80C5DE-7FD3-4ED1-87CD-B41788A6F3BD}" destId="{4B903454-CA38-4692-AEB5-F837884FFBB3}" srcOrd="0" destOrd="0" presId="urn:microsoft.com/office/officeart/2018/2/layout/IconVerticalSolidList"/>
    <dgm:cxn modelId="{07908388-DBF6-4B26-9209-636D4AA478CA}" type="presOf" srcId="{AF30F444-7A76-40C5-8113-4BBEF6F76693}" destId="{E3C53A70-ABA5-451B-8F1C-A71B3EF588E5}" srcOrd="0" destOrd="0" presId="urn:microsoft.com/office/officeart/2018/2/layout/IconVerticalSolidList"/>
    <dgm:cxn modelId="{FB800DC6-B5C7-4758-AAEC-710588F8913D}" srcId="{FD305DE0-6848-42EE-852C-65378D7D7525}" destId="{AF30F444-7A76-40C5-8113-4BBEF6F76693}" srcOrd="0" destOrd="0" parTransId="{12468DF4-DC0C-4D95-8914-3C8647D77642}" sibTransId="{39064677-9225-4EE7-A60E-BD438E7FDB85}"/>
    <dgm:cxn modelId="{6EBDB2CA-1F89-4EED-B20B-279EE7F377BF}" type="presOf" srcId="{FD305DE0-6848-42EE-852C-65378D7D7525}" destId="{817D73E1-5E84-45F0-9440-ABACFCD45574}" srcOrd="0" destOrd="0" presId="urn:microsoft.com/office/officeart/2018/2/layout/IconVerticalSolidList"/>
    <dgm:cxn modelId="{40D013EE-C006-4EC8-83E8-06DCA6712F31}" srcId="{FD305DE0-6848-42EE-852C-65378D7D7525}" destId="{D746358A-B725-4C7E-BC86-1ED947B8248C}" srcOrd="3" destOrd="0" parTransId="{0E6E5104-DBCA-42ED-ADAE-3BF382FFE5CB}" sibTransId="{691A0566-B5C3-4202-A452-FC1089627480}"/>
    <dgm:cxn modelId="{5D050FF6-0999-4B95-BC06-0C4CC494A521}" srcId="{FD305DE0-6848-42EE-852C-65378D7D7525}" destId="{986D5703-EFD1-4F9F-A022-CC049E8643D8}" srcOrd="2" destOrd="0" parTransId="{5A32B37E-712D-4C4B-BD40-CC197EB7FA3E}" sibTransId="{5505550B-03C7-44EC-9AC6-A74FE5D16015}"/>
    <dgm:cxn modelId="{F2870091-FF5E-4B86-935F-D5D5F6E7566A}" type="presParOf" srcId="{817D73E1-5E84-45F0-9440-ABACFCD45574}" destId="{9A41871E-31E4-41B7-ABA2-8A0D7C19F369}" srcOrd="0" destOrd="0" presId="urn:microsoft.com/office/officeart/2018/2/layout/IconVerticalSolidList"/>
    <dgm:cxn modelId="{637ED95E-A4F0-486D-B694-F4881C087F21}" type="presParOf" srcId="{9A41871E-31E4-41B7-ABA2-8A0D7C19F369}" destId="{A82C9EA8-51D9-433F-88A3-19101EB500C2}" srcOrd="0" destOrd="0" presId="urn:microsoft.com/office/officeart/2018/2/layout/IconVerticalSolidList"/>
    <dgm:cxn modelId="{033CA5CC-C829-4EF0-B846-93F0A7E09F52}" type="presParOf" srcId="{9A41871E-31E4-41B7-ABA2-8A0D7C19F369}" destId="{F0B532DC-36C6-4043-94C7-06C6580774C7}" srcOrd="1" destOrd="0" presId="urn:microsoft.com/office/officeart/2018/2/layout/IconVerticalSolidList"/>
    <dgm:cxn modelId="{65630F23-1B1C-463A-BC49-42B6D86F66B3}" type="presParOf" srcId="{9A41871E-31E4-41B7-ABA2-8A0D7C19F369}" destId="{28ADABFB-86F7-4298-8BB2-C155A911C1F5}" srcOrd="2" destOrd="0" presId="urn:microsoft.com/office/officeart/2018/2/layout/IconVerticalSolidList"/>
    <dgm:cxn modelId="{33E98B90-D90D-436D-AF44-DE8771CCD987}" type="presParOf" srcId="{9A41871E-31E4-41B7-ABA2-8A0D7C19F369}" destId="{E3C53A70-ABA5-451B-8F1C-A71B3EF588E5}" srcOrd="3" destOrd="0" presId="urn:microsoft.com/office/officeart/2018/2/layout/IconVerticalSolidList"/>
    <dgm:cxn modelId="{257CDE62-6542-4708-94CF-017729BC1E60}" type="presParOf" srcId="{817D73E1-5E84-45F0-9440-ABACFCD45574}" destId="{E0BEB14A-D128-453A-B5FE-77A873966A14}" srcOrd="1" destOrd="0" presId="urn:microsoft.com/office/officeart/2018/2/layout/IconVerticalSolidList"/>
    <dgm:cxn modelId="{58DD9825-C6E6-4B83-A87B-2634E43160F8}" type="presParOf" srcId="{817D73E1-5E84-45F0-9440-ABACFCD45574}" destId="{46C04304-5C1D-4C24-8091-522E968C6E7B}" srcOrd="2" destOrd="0" presId="urn:microsoft.com/office/officeart/2018/2/layout/IconVerticalSolidList"/>
    <dgm:cxn modelId="{B5BCA702-0A89-4D91-BCD2-BD38ECEAC567}" type="presParOf" srcId="{46C04304-5C1D-4C24-8091-522E968C6E7B}" destId="{F243AA32-CCB8-49A0-8F7A-87DDEFE10D06}" srcOrd="0" destOrd="0" presId="urn:microsoft.com/office/officeart/2018/2/layout/IconVerticalSolidList"/>
    <dgm:cxn modelId="{F8ADF432-2E16-476F-8610-BEF1AC3D91C3}" type="presParOf" srcId="{46C04304-5C1D-4C24-8091-522E968C6E7B}" destId="{79B76D6B-CAD5-458C-AAEA-2FF0EA51F51C}" srcOrd="1" destOrd="0" presId="urn:microsoft.com/office/officeart/2018/2/layout/IconVerticalSolidList"/>
    <dgm:cxn modelId="{78460992-6F61-4FBC-88EC-433968034A50}" type="presParOf" srcId="{46C04304-5C1D-4C24-8091-522E968C6E7B}" destId="{B1513C9B-E742-45C2-ABBA-B5ECD0CAAC83}" srcOrd="2" destOrd="0" presId="urn:microsoft.com/office/officeart/2018/2/layout/IconVerticalSolidList"/>
    <dgm:cxn modelId="{8BC5AAE1-CF5D-43CA-B798-3ED590F6817B}" type="presParOf" srcId="{46C04304-5C1D-4C24-8091-522E968C6E7B}" destId="{4B903454-CA38-4692-AEB5-F837884FFBB3}" srcOrd="3" destOrd="0" presId="urn:microsoft.com/office/officeart/2018/2/layout/IconVerticalSolidList"/>
    <dgm:cxn modelId="{D5592CA0-02AF-41A0-8BA6-76E526907D95}" type="presParOf" srcId="{817D73E1-5E84-45F0-9440-ABACFCD45574}" destId="{D08D6248-8CB3-4057-A6D1-ADAB6980A4C7}" srcOrd="3" destOrd="0" presId="urn:microsoft.com/office/officeart/2018/2/layout/IconVerticalSolidList"/>
    <dgm:cxn modelId="{53AB4051-4BDA-4FDF-B3FF-0D6618F7D801}" type="presParOf" srcId="{817D73E1-5E84-45F0-9440-ABACFCD45574}" destId="{FFBE1B49-BA77-452F-854B-39956A18289E}" srcOrd="4" destOrd="0" presId="urn:microsoft.com/office/officeart/2018/2/layout/IconVerticalSolidList"/>
    <dgm:cxn modelId="{C00FAC4E-EF37-40E1-A9B1-8D1A9D47D21C}" type="presParOf" srcId="{FFBE1B49-BA77-452F-854B-39956A18289E}" destId="{86FC382D-223A-4578-8764-29168F34B60B}" srcOrd="0" destOrd="0" presId="urn:microsoft.com/office/officeart/2018/2/layout/IconVerticalSolidList"/>
    <dgm:cxn modelId="{6C07F1A8-85EC-4C76-A9B6-1E50E513AF64}" type="presParOf" srcId="{FFBE1B49-BA77-452F-854B-39956A18289E}" destId="{0350BF63-38DD-4B87-A560-CE78DBA4A023}" srcOrd="1" destOrd="0" presId="urn:microsoft.com/office/officeart/2018/2/layout/IconVerticalSolidList"/>
    <dgm:cxn modelId="{ADC016DA-CC02-4BEF-8EAC-39233DC4E486}" type="presParOf" srcId="{FFBE1B49-BA77-452F-854B-39956A18289E}" destId="{5D871F47-06B1-4100-A634-C1AD8D2118E5}" srcOrd="2" destOrd="0" presId="urn:microsoft.com/office/officeart/2018/2/layout/IconVerticalSolidList"/>
    <dgm:cxn modelId="{36FD88B2-4643-4753-BDCC-D429ED018883}" type="presParOf" srcId="{FFBE1B49-BA77-452F-854B-39956A18289E}" destId="{04046EA8-E39D-4964-8B43-27BFEBC4FCDB}" srcOrd="3" destOrd="0" presId="urn:microsoft.com/office/officeart/2018/2/layout/IconVerticalSolidList"/>
    <dgm:cxn modelId="{9B910821-D751-441D-86BE-76F2759B24A2}" type="presParOf" srcId="{817D73E1-5E84-45F0-9440-ABACFCD45574}" destId="{FEA608C2-75B3-408D-85E9-05ECCE07BD9B}" srcOrd="5" destOrd="0" presId="urn:microsoft.com/office/officeart/2018/2/layout/IconVerticalSolidList"/>
    <dgm:cxn modelId="{E20D17D4-B669-4552-ABD0-3BF695D63FF4}" type="presParOf" srcId="{817D73E1-5E84-45F0-9440-ABACFCD45574}" destId="{8E8F9777-43CD-4FA7-B3EB-7FFC24286D90}" srcOrd="6" destOrd="0" presId="urn:microsoft.com/office/officeart/2018/2/layout/IconVerticalSolidList"/>
    <dgm:cxn modelId="{2DC16EA4-D4C5-4DFF-817D-01A67702E444}" type="presParOf" srcId="{8E8F9777-43CD-4FA7-B3EB-7FFC24286D90}" destId="{FFE27F6B-8116-490F-B9DA-DA4FDA6C1A11}" srcOrd="0" destOrd="0" presId="urn:microsoft.com/office/officeart/2018/2/layout/IconVerticalSolidList"/>
    <dgm:cxn modelId="{EA697365-5474-4914-981E-AB023CA9CAA4}" type="presParOf" srcId="{8E8F9777-43CD-4FA7-B3EB-7FFC24286D90}" destId="{0835CCF7-7E03-46A4-B231-0EAB5C3A095E}" srcOrd="1" destOrd="0" presId="urn:microsoft.com/office/officeart/2018/2/layout/IconVerticalSolidList"/>
    <dgm:cxn modelId="{86C1DBD0-BD02-4F64-9F37-D50C4EC5596E}" type="presParOf" srcId="{8E8F9777-43CD-4FA7-B3EB-7FFC24286D90}" destId="{860677DB-4386-4200-A0B8-AB46EB7F151E}" srcOrd="2" destOrd="0" presId="urn:microsoft.com/office/officeart/2018/2/layout/IconVerticalSolidList"/>
    <dgm:cxn modelId="{96B463F9-1673-4CCA-A60F-334C34877F56}" type="presParOf" srcId="{8E8F9777-43CD-4FA7-B3EB-7FFC24286D90}" destId="{DE78999D-0376-4866-B89C-9C19459DA50C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3C021AA-7829-4D25-BDE6-1D25913B3D19}" type="doc">
      <dgm:prSet loTypeId="urn:microsoft.com/office/officeart/2005/8/layout/vProcess5" loCatId="process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FC26DF3-B55B-4DDE-A9FF-2BDA658C23DB}">
      <dgm:prSet/>
      <dgm:spPr/>
      <dgm:t>
        <a:bodyPr/>
        <a:lstStyle/>
        <a:p>
          <a:pPr rtl="0"/>
          <a:r>
            <a:rPr lang="en-US" dirty="0">
              <a:latin typeface="Calibri Light"/>
              <a:cs typeface="Calibri Light"/>
            </a:rPr>
            <a:t>February 22-April 5, 2024 </a:t>
          </a:r>
          <a:r>
            <a:rPr lang="en-US" dirty="0">
              <a:latin typeface="Calibri"/>
              <a:cs typeface="Calibri"/>
            </a:rPr>
            <a:t>, for a Fall 2024 start. </a:t>
          </a:r>
        </a:p>
      </dgm:t>
    </dgm:pt>
    <dgm:pt modelId="{8E6DEA1F-46DF-434B-89E5-2122BC0070B3}" type="parTrans" cxnId="{0E30E413-CCE6-4BC5-A321-7F7FFF83288D}">
      <dgm:prSet/>
      <dgm:spPr/>
      <dgm:t>
        <a:bodyPr/>
        <a:lstStyle/>
        <a:p>
          <a:endParaRPr lang="en-US"/>
        </a:p>
      </dgm:t>
    </dgm:pt>
    <dgm:pt modelId="{15C202AA-B7E8-4707-9AFF-3D466BF0A754}" type="sibTrans" cxnId="{0E30E413-CCE6-4BC5-A321-7F7FFF83288D}">
      <dgm:prSet/>
      <dgm:spPr/>
      <dgm:t>
        <a:bodyPr/>
        <a:lstStyle/>
        <a:p>
          <a:endParaRPr lang="en-US"/>
        </a:p>
      </dgm:t>
    </dgm:pt>
    <dgm:pt modelId="{849CC602-2B3A-4467-96A0-DA81917B7726}">
      <dgm:prSet/>
      <dgm:spPr/>
      <dgm:t>
        <a:bodyPr/>
        <a:lstStyle/>
        <a:p>
          <a:r>
            <a:rPr lang="en-US" dirty="0">
              <a:latin typeface="Calibri"/>
              <a:cs typeface="Calibri"/>
            </a:rPr>
            <a:t>Complete all sections and submit online</a:t>
          </a:r>
        </a:p>
      </dgm:t>
    </dgm:pt>
    <dgm:pt modelId="{23C196A1-D7FC-4FCB-9653-0A7A93EF6ABA}" type="parTrans" cxnId="{CFFF7D29-70E3-4B1E-B0D1-CCFA91A30BA1}">
      <dgm:prSet/>
      <dgm:spPr/>
      <dgm:t>
        <a:bodyPr/>
        <a:lstStyle/>
        <a:p>
          <a:endParaRPr lang="en-US"/>
        </a:p>
      </dgm:t>
    </dgm:pt>
    <dgm:pt modelId="{43867555-2160-4248-B40D-55467DE38030}" type="sibTrans" cxnId="{CFFF7D29-70E3-4B1E-B0D1-CCFA91A30BA1}">
      <dgm:prSet/>
      <dgm:spPr/>
      <dgm:t>
        <a:bodyPr/>
        <a:lstStyle/>
        <a:p>
          <a:endParaRPr lang="en-US"/>
        </a:p>
      </dgm:t>
    </dgm:pt>
    <dgm:pt modelId="{6838ACE8-7E73-4827-A780-94D0067774E6}" type="pres">
      <dgm:prSet presAssocID="{43C021AA-7829-4D25-BDE6-1D25913B3D19}" presName="outerComposite" presStyleCnt="0">
        <dgm:presLayoutVars>
          <dgm:chMax val="5"/>
          <dgm:dir/>
          <dgm:resizeHandles val="exact"/>
        </dgm:presLayoutVars>
      </dgm:prSet>
      <dgm:spPr/>
    </dgm:pt>
    <dgm:pt modelId="{683340A0-0BC9-4CA7-B361-F39C83A9FD05}" type="pres">
      <dgm:prSet presAssocID="{43C021AA-7829-4D25-BDE6-1D25913B3D19}" presName="dummyMaxCanvas" presStyleCnt="0">
        <dgm:presLayoutVars/>
      </dgm:prSet>
      <dgm:spPr/>
    </dgm:pt>
    <dgm:pt modelId="{51E38E86-C9DA-49F4-84CF-B2BD61CAAEED}" type="pres">
      <dgm:prSet presAssocID="{43C021AA-7829-4D25-BDE6-1D25913B3D19}" presName="TwoNodes_1" presStyleLbl="node1" presStyleIdx="0" presStyleCnt="2">
        <dgm:presLayoutVars>
          <dgm:bulletEnabled val="1"/>
        </dgm:presLayoutVars>
      </dgm:prSet>
      <dgm:spPr/>
    </dgm:pt>
    <dgm:pt modelId="{BCF89AE6-BE13-4062-AA94-DECDE6F442AE}" type="pres">
      <dgm:prSet presAssocID="{43C021AA-7829-4D25-BDE6-1D25913B3D19}" presName="TwoNodes_2" presStyleLbl="node1" presStyleIdx="1" presStyleCnt="2">
        <dgm:presLayoutVars>
          <dgm:bulletEnabled val="1"/>
        </dgm:presLayoutVars>
      </dgm:prSet>
      <dgm:spPr/>
    </dgm:pt>
    <dgm:pt modelId="{A01FCF0E-49B0-40E1-B84D-4E5FA1580D75}" type="pres">
      <dgm:prSet presAssocID="{43C021AA-7829-4D25-BDE6-1D25913B3D19}" presName="TwoConn_1-2" presStyleLbl="fgAccFollowNode1" presStyleIdx="0" presStyleCnt="1">
        <dgm:presLayoutVars>
          <dgm:bulletEnabled val="1"/>
        </dgm:presLayoutVars>
      </dgm:prSet>
      <dgm:spPr/>
    </dgm:pt>
    <dgm:pt modelId="{892F9581-54A7-4F13-9DC3-B38669D3967C}" type="pres">
      <dgm:prSet presAssocID="{43C021AA-7829-4D25-BDE6-1D25913B3D19}" presName="TwoNodes_1_text" presStyleLbl="node1" presStyleIdx="1" presStyleCnt="2">
        <dgm:presLayoutVars>
          <dgm:bulletEnabled val="1"/>
        </dgm:presLayoutVars>
      </dgm:prSet>
      <dgm:spPr/>
    </dgm:pt>
    <dgm:pt modelId="{AA2837EA-261F-49B8-B6E1-A5F95D8BEE0D}" type="pres">
      <dgm:prSet presAssocID="{43C021AA-7829-4D25-BDE6-1D25913B3D19}" presName="TwoNodes_2_text" presStyleLbl="node1" presStyleIdx="1" presStyleCnt="2">
        <dgm:presLayoutVars>
          <dgm:bulletEnabled val="1"/>
        </dgm:presLayoutVars>
      </dgm:prSet>
      <dgm:spPr/>
    </dgm:pt>
  </dgm:ptLst>
  <dgm:cxnLst>
    <dgm:cxn modelId="{34B81C04-2464-4FDA-AEBE-A058C0D94331}" type="presOf" srcId="{849CC602-2B3A-4467-96A0-DA81917B7726}" destId="{BCF89AE6-BE13-4062-AA94-DECDE6F442AE}" srcOrd="0" destOrd="0" presId="urn:microsoft.com/office/officeart/2005/8/layout/vProcess5"/>
    <dgm:cxn modelId="{0E30E413-CCE6-4BC5-A321-7F7FFF83288D}" srcId="{43C021AA-7829-4D25-BDE6-1D25913B3D19}" destId="{8FC26DF3-B55B-4DDE-A9FF-2BDA658C23DB}" srcOrd="0" destOrd="0" parTransId="{8E6DEA1F-46DF-434B-89E5-2122BC0070B3}" sibTransId="{15C202AA-B7E8-4707-9AFF-3D466BF0A754}"/>
    <dgm:cxn modelId="{CFFF7D29-70E3-4B1E-B0D1-CCFA91A30BA1}" srcId="{43C021AA-7829-4D25-BDE6-1D25913B3D19}" destId="{849CC602-2B3A-4467-96A0-DA81917B7726}" srcOrd="1" destOrd="0" parTransId="{23C196A1-D7FC-4FCB-9653-0A7A93EF6ABA}" sibTransId="{43867555-2160-4248-B40D-55467DE38030}"/>
    <dgm:cxn modelId="{C347E783-18CF-4491-8F03-72CABB11ED27}" type="presOf" srcId="{849CC602-2B3A-4467-96A0-DA81917B7726}" destId="{AA2837EA-261F-49B8-B6E1-A5F95D8BEE0D}" srcOrd="1" destOrd="0" presId="urn:microsoft.com/office/officeart/2005/8/layout/vProcess5"/>
    <dgm:cxn modelId="{C84CEC87-8BD8-4020-BABD-3C1CCD9C0576}" type="presOf" srcId="{8FC26DF3-B55B-4DDE-A9FF-2BDA658C23DB}" destId="{51E38E86-C9DA-49F4-84CF-B2BD61CAAEED}" srcOrd="0" destOrd="0" presId="urn:microsoft.com/office/officeart/2005/8/layout/vProcess5"/>
    <dgm:cxn modelId="{404FAF94-E3A3-4651-859A-A0041953481B}" type="presOf" srcId="{43C021AA-7829-4D25-BDE6-1D25913B3D19}" destId="{6838ACE8-7E73-4827-A780-94D0067774E6}" srcOrd="0" destOrd="0" presId="urn:microsoft.com/office/officeart/2005/8/layout/vProcess5"/>
    <dgm:cxn modelId="{E796FBE0-D086-4A22-A64F-656DAB1D8E10}" type="presOf" srcId="{15C202AA-B7E8-4707-9AFF-3D466BF0A754}" destId="{A01FCF0E-49B0-40E1-B84D-4E5FA1580D75}" srcOrd="0" destOrd="0" presId="urn:microsoft.com/office/officeart/2005/8/layout/vProcess5"/>
    <dgm:cxn modelId="{A357C3E6-84CB-46FF-A184-C804B8E0B41C}" type="presOf" srcId="{8FC26DF3-B55B-4DDE-A9FF-2BDA658C23DB}" destId="{892F9581-54A7-4F13-9DC3-B38669D3967C}" srcOrd="1" destOrd="0" presId="urn:microsoft.com/office/officeart/2005/8/layout/vProcess5"/>
    <dgm:cxn modelId="{96E5E6FE-E0FD-4B54-A8B4-79D345A78B99}" type="presParOf" srcId="{6838ACE8-7E73-4827-A780-94D0067774E6}" destId="{683340A0-0BC9-4CA7-B361-F39C83A9FD05}" srcOrd="0" destOrd="0" presId="urn:microsoft.com/office/officeart/2005/8/layout/vProcess5"/>
    <dgm:cxn modelId="{11637B09-C0B7-4A7C-A5DD-3B63B3FAACC4}" type="presParOf" srcId="{6838ACE8-7E73-4827-A780-94D0067774E6}" destId="{51E38E86-C9DA-49F4-84CF-B2BD61CAAEED}" srcOrd="1" destOrd="0" presId="urn:microsoft.com/office/officeart/2005/8/layout/vProcess5"/>
    <dgm:cxn modelId="{AD28813F-C968-4599-8EDF-667AA09079AD}" type="presParOf" srcId="{6838ACE8-7E73-4827-A780-94D0067774E6}" destId="{BCF89AE6-BE13-4062-AA94-DECDE6F442AE}" srcOrd="2" destOrd="0" presId="urn:microsoft.com/office/officeart/2005/8/layout/vProcess5"/>
    <dgm:cxn modelId="{756E241D-BC48-4125-8C48-8DDAB1D03BD8}" type="presParOf" srcId="{6838ACE8-7E73-4827-A780-94D0067774E6}" destId="{A01FCF0E-49B0-40E1-B84D-4E5FA1580D75}" srcOrd="3" destOrd="0" presId="urn:microsoft.com/office/officeart/2005/8/layout/vProcess5"/>
    <dgm:cxn modelId="{38F93AFB-45C7-4C80-9ABA-187FDAAC0F04}" type="presParOf" srcId="{6838ACE8-7E73-4827-A780-94D0067774E6}" destId="{892F9581-54A7-4F13-9DC3-B38669D3967C}" srcOrd="4" destOrd="0" presId="urn:microsoft.com/office/officeart/2005/8/layout/vProcess5"/>
    <dgm:cxn modelId="{365D52A1-9972-485F-BCD4-E216C3C63E6C}" type="presParOf" srcId="{6838ACE8-7E73-4827-A780-94D0067774E6}" destId="{AA2837EA-261F-49B8-B6E1-A5F95D8BEE0D}" srcOrd="5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23FC392-644A-498A-B7F3-C4D1DC326995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3B00829-DED2-41D8-912F-1C279B1CBCC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>
              <a:latin typeface="Calibri"/>
              <a:cs typeface="Calibri"/>
            </a:rPr>
            <a:t>Total Additional Fees = $380</a:t>
          </a:r>
          <a:endParaRPr lang="en-US">
            <a:latin typeface="Calibri"/>
            <a:cs typeface="Calibri"/>
          </a:endParaRPr>
        </a:p>
      </dgm:t>
    </dgm:pt>
    <dgm:pt modelId="{77609375-76D5-43E8-9D6C-2D1231B49B72}" type="parTrans" cxnId="{44C0ED11-0650-4A7F-BCF0-6BFE81D0826E}">
      <dgm:prSet/>
      <dgm:spPr/>
      <dgm:t>
        <a:bodyPr/>
        <a:lstStyle/>
        <a:p>
          <a:endParaRPr lang="en-US"/>
        </a:p>
      </dgm:t>
    </dgm:pt>
    <dgm:pt modelId="{EA09A09F-6118-45EC-B13D-75385A0A5818}" type="sibTrans" cxnId="{44C0ED11-0650-4A7F-BCF0-6BFE81D0826E}">
      <dgm:prSet/>
      <dgm:spPr/>
      <dgm:t>
        <a:bodyPr/>
        <a:lstStyle/>
        <a:p>
          <a:endParaRPr lang="en-US"/>
        </a:p>
      </dgm:t>
    </dgm:pt>
    <dgm:pt modelId="{C556DA5B-E9EA-49F6-9E67-9180EB78162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>
              <a:latin typeface="Calibri"/>
              <a:cs typeface="Calibri"/>
            </a:rPr>
            <a:t>Course Tuition = Free </a:t>
          </a:r>
          <a:endParaRPr lang="en-US">
            <a:latin typeface="Calibri"/>
            <a:cs typeface="Calibri"/>
          </a:endParaRPr>
        </a:p>
      </dgm:t>
    </dgm:pt>
    <dgm:pt modelId="{219AC005-B9C9-4824-8F2E-25FF63371674}" type="parTrans" cxnId="{E80D4651-1A19-4F05-9ECA-4C9073A250DE}">
      <dgm:prSet/>
      <dgm:spPr/>
      <dgm:t>
        <a:bodyPr/>
        <a:lstStyle/>
        <a:p>
          <a:endParaRPr lang="en-US"/>
        </a:p>
      </dgm:t>
    </dgm:pt>
    <dgm:pt modelId="{BDDC933D-9126-405A-9260-A32D1D6C4D05}" type="sibTrans" cxnId="{E80D4651-1A19-4F05-9ECA-4C9073A250DE}">
      <dgm:prSet/>
      <dgm:spPr/>
      <dgm:t>
        <a:bodyPr/>
        <a:lstStyle/>
        <a:p>
          <a:endParaRPr lang="en-US"/>
        </a:p>
      </dgm:t>
    </dgm:pt>
    <dgm:pt modelId="{9FAAE185-92CD-4DDD-904C-EF162F6714B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>
              <a:latin typeface="Calibri"/>
              <a:cs typeface="Calibri"/>
            </a:rPr>
            <a:t>This is just an estimate, costs may vary by student and class</a:t>
          </a:r>
          <a:endParaRPr lang="en-US">
            <a:latin typeface="Calibri"/>
            <a:cs typeface="Calibri"/>
          </a:endParaRPr>
        </a:p>
      </dgm:t>
    </dgm:pt>
    <dgm:pt modelId="{8EB01B37-8216-46CE-9060-7C951770824C}" type="parTrans" cxnId="{684E5573-A720-4C47-ACFA-250AB93CFA8E}">
      <dgm:prSet/>
      <dgm:spPr/>
      <dgm:t>
        <a:bodyPr/>
        <a:lstStyle/>
        <a:p>
          <a:endParaRPr lang="en-US"/>
        </a:p>
      </dgm:t>
    </dgm:pt>
    <dgm:pt modelId="{6CE211C0-6029-4644-AC44-D1420B64B1AD}" type="sibTrans" cxnId="{684E5573-A720-4C47-ACFA-250AB93CFA8E}">
      <dgm:prSet/>
      <dgm:spPr/>
      <dgm:t>
        <a:bodyPr/>
        <a:lstStyle/>
        <a:p>
          <a:endParaRPr lang="en-US"/>
        </a:p>
      </dgm:t>
    </dgm:pt>
    <dgm:pt modelId="{A1798AA6-0764-4CE9-9AF2-5DBCEC4161C8}" type="pres">
      <dgm:prSet presAssocID="{123FC392-644A-498A-B7F3-C4D1DC326995}" presName="root" presStyleCnt="0">
        <dgm:presLayoutVars>
          <dgm:dir/>
          <dgm:resizeHandles val="exact"/>
        </dgm:presLayoutVars>
      </dgm:prSet>
      <dgm:spPr/>
    </dgm:pt>
    <dgm:pt modelId="{5049E0E7-C4F4-4A7C-87F0-AB7A39D8792C}" type="pres">
      <dgm:prSet presAssocID="{53B00829-DED2-41D8-912F-1C279B1CBCC8}" presName="compNode" presStyleCnt="0"/>
      <dgm:spPr/>
    </dgm:pt>
    <dgm:pt modelId="{BB10B0F3-23EF-48E3-AFF1-7B426BFBD4FE}" type="pres">
      <dgm:prSet presAssocID="{53B00829-DED2-41D8-912F-1C279B1CBCC8}" presName="bgRect" presStyleLbl="bgShp" presStyleIdx="0" presStyleCnt="3"/>
      <dgm:spPr/>
    </dgm:pt>
    <dgm:pt modelId="{C253786F-20D7-4119-A8AE-DE2C90C3C0B0}" type="pres">
      <dgm:prSet presAssocID="{53B00829-DED2-41D8-912F-1C279B1CBCC8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A26E85D1-ACCF-4768-9713-55CC27D389E3}" type="pres">
      <dgm:prSet presAssocID="{53B00829-DED2-41D8-912F-1C279B1CBCC8}" presName="spaceRect" presStyleCnt="0"/>
      <dgm:spPr/>
    </dgm:pt>
    <dgm:pt modelId="{CEF9E15A-4AA7-493F-9A85-AC904528F9F2}" type="pres">
      <dgm:prSet presAssocID="{53B00829-DED2-41D8-912F-1C279B1CBCC8}" presName="parTx" presStyleLbl="revTx" presStyleIdx="0" presStyleCnt="3">
        <dgm:presLayoutVars>
          <dgm:chMax val="0"/>
          <dgm:chPref val="0"/>
        </dgm:presLayoutVars>
      </dgm:prSet>
      <dgm:spPr/>
    </dgm:pt>
    <dgm:pt modelId="{DEE82784-2FD8-4A86-8905-7010B0798888}" type="pres">
      <dgm:prSet presAssocID="{EA09A09F-6118-45EC-B13D-75385A0A5818}" presName="sibTrans" presStyleCnt="0"/>
      <dgm:spPr/>
    </dgm:pt>
    <dgm:pt modelId="{8575D264-23E2-44B0-BD9B-9E2444193DAE}" type="pres">
      <dgm:prSet presAssocID="{C556DA5B-E9EA-49F6-9E67-9180EB781621}" presName="compNode" presStyleCnt="0"/>
      <dgm:spPr/>
    </dgm:pt>
    <dgm:pt modelId="{24D12DC1-BAD1-4300-8DA2-AE24284453E6}" type="pres">
      <dgm:prSet presAssocID="{C556DA5B-E9EA-49F6-9E67-9180EB781621}" presName="bgRect" presStyleLbl="bgShp" presStyleIdx="1" presStyleCnt="3"/>
      <dgm:spPr/>
    </dgm:pt>
    <dgm:pt modelId="{B95CBD3B-FE76-4FB7-AEA1-D40CE719D3F5}" type="pres">
      <dgm:prSet presAssocID="{C556DA5B-E9EA-49F6-9E67-9180EB781621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ins"/>
        </a:ext>
      </dgm:extLst>
    </dgm:pt>
    <dgm:pt modelId="{0994B54A-B045-4955-B99B-79D01482D375}" type="pres">
      <dgm:prSet presAssocID="{C556DA5B-E9EA-49F6-9E67-9180EB781621}" presName="spaceRect" presStyleCnt="0"/>
      <dgm:spPr/>
    </dgm:pt>
    <dgm:pt modelId="{6B4AE9A7-682B-4BD8-A443-96F17699E7D3}" type="pres">
      <dgm:prSet presAssocID="{C556DA5B-E9EA-49F6-9E67-9180EB781621}" presName="parTx" presStyleLbl="revTx" presStyleIdx="1" presStyleCnt="3">
        <dgm:presLayoutVars>
          <dgm:chMax val="0"/>
          <dgm:chPref val="0"/>
        </dgm:presLayoutVars>
      </dgm:prSet>
      <dgm:spPr/>
    </dgm:pt>
    <dgm:pt modelId="{3B977912-EF90-43DA-BDB5-39D3C543D717}" type="pres">
      <dgm:prSet presAssocID="{BDDC933D-9126-405A-9260-A32D1D6C4D05}" presName="sibTrans" presStyleCnt="0"/>
      <dgm:spPr/>
    </dgm:pt>
    <dgm:pt modelId="{9FFCF039-27B7-4EF0-AC08-02677A4B7EFB}" type="pres">
      <dgm:prSet presAssocID="{9FAAE185-92CD-4DDD-904C-EF162F6714B6}" presName="compNode" presStyleCnt="0"/>
      <dgm:spPr/>
    </dgm:pt>
    <dgm:pt modelId="{9F49EC2C-E11E-4570-80FC-CFBB78E3443B}" type="pres">
      <dgm:prSet presAssocID="{9FAAE185-92CD-4DDD-904C-EF162F6714B6}" presName="bgRect" presStyleLbl="bgShp" presStyleIdx="2" presStyleCnt="3"/>
      <dgm:spPr/>
    </dgm:pt>
    <dgm:pt modelId="{631C5D1D-CC9A-4950-BF2E-264C65B4F448}" type="pres">
      <dgm:prSet presAssocID="{9FAAE185-92CD-4DDD-904C-EF162F6714B6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ollar"/>
        </a:ext>
      </dgm:extLst>
    </dgm:pt>
    <dgm:pt modelId="{9EE4786E-BABA-4AC5-B49C-3C5242669836}" type="pres">
      <dgm:prSet presAssocID="{9FAAE185-92CD-4DDD-904C-EF162F6714B6}" presName="spaceRect" presStyleCnt="0"/>
      <dgm:spPr/>
    </dgm:pt>
    <dgm:pt modelId="{805BDC21-F334-4D00-81B7-A9D845044311}" type="pres">
      <dgm:prSet presAssocID="{9FAAE185-92CD-4DDD-904C-EF162F6714B6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44C0ED11-0650-4A7F-BCF0-6BFE81D0826E}" srcId="{123FC392-644A-498A-B7F3-C4D1DC326995}" destId="{53B00829-DED2-41D8-912F-1C279B1CBCC8}" srcOrd="0" destOrd="0" parTransId="{77609375-76D5-43E8-9D6C-2D1231B49B72}" sibTransId="{EA09A09F-6118-45EC-B13D-75385A0A5818}"/>
    <dgm:cxn modelId="{0BFA2063-4AF5-47FA-B854-7EC74392C24D}" type="presOf" srcId="{C556DA5B-E9EA-49F6-9E67-9180EB781621}" destId="{6B4AE9A7-682B-4BD8-A443-96F17699E7D3}" srcOrd="0" destOrd="0" presId="urn:microsoft.com/office/officeart/2018/2/layout/IconVerticalSolidList"/>
    <dgm:cxn modelId="{7B8ED14A-F0BF-4BF2-BACC-201F4A55D865}" type="presOf" srcId="{53B00829-DED2-41D8-912F-1C279B1CBCC8}" destId="{CEF9E15A-4AA7-493F-9A85-AC904528F9F2}" srcOrd="0" destOrd="0" presId="urn:microsoft.com/office/officeart/2018/2/layout/IconVerticalSolidList"/>
    <dgm:cxn modelId="{E80D4651-1A19-4F05-9ECA-4C9073A250DE}" srcId="{123FC392-644A-498A-B7F3-C4D1DC326995}" destId="{C556DA5B-E9EA-49F6-9E67-9180EB781621}" srcOrd="1" destOrd="0" parTransId="{219AC005-B9C9-4824-8F2E-25FF63371674}" sibTransId="{BDDC933D-9126-405A-9260-A32D1D6C4D05}"/>
    <dgm:cxn modelId="{684E5573-A720-4C47-ACFA-250AB93CFA8E}" srcId="{123FC392-644A-498A-B7F3-C4D1DC326995}" destId="{9FAAE185-92CD-4DDD-904C-EF162F6714B6}" srcOrd="2" destOrd="0" parTransId="{8EB01B37-8216-46CE-9060-7C951770824C}" sibTransId="{6CE211C0-6029-4644-AC44-D1420B64B1AD}"/>
    <dgm:cxn modelId="{DEE3D89F-8CCC-4D14-84DD-BEE4FE2D907B}" type="presOf" srcId="{123FC392-644A-498A-B7F3-C4D1DC326995}" destId="{A1798AA6-0764-4CE9-9AF2-5DBCEC4161C8}" srcOrd="0" destOrd="0" presId="urn:microsoft.com/office/officeart/2018/2/layout/IconVerticalSolidList"/>
    <dgm:cxn modelId="{1E9342B7-8A8F-4C3C-91C1-C08C86C0995A}" type="presOf" srcId="{9FAAE185-92CD-4DDD-904C-EF162F6714B6}" destId="{805BDC21-F334-4D00-81B7-A9D845044311}" srcOrd="0" destOrd="0" presId="urn:microsoft.com/office/officeart/2018/2/layout/IconVerticalSolidList"/>
    <dgm:cxn modelId="{AB897A79-3974-4A1A-9D94-10314F777CBA}" type="presParOf" srcId="{A1798AA6-0764-4CE9-9AF2-5DBCEC4161C8}" destId="{5049E0E7-C4F4-4A7C-87F0-AB7A39D8792C}" srcOrd="0" destOrd="0" presId="urn:microsoft.com/office/officeart/2018/2/layout/IconVerticalSolidList"/>
    <dgm:cxn modelId="{11355935-DC1A-4CA5-A077-67A899B5FDD1}" type="presParOf" srcId="{5049E0E7-C4F4-4A7C-87F0-AB7A39D8792C}" destId="{BB10B0F3-23EF-48E3-AFF1-7B426BFBD4FE}" srcOrd="0" destOrd="0" presId="urn:microsoft.com/office/officeart/2018/2/layout/IconVerticalSolidList"/>
    <dgm:cxn modelId="{9BC00058-22D5-4B4E-85B7-8E4D3A961A92}" type="presParOf" srcId="{5049E0E7-C4F4-4A7C-87F0-AB7A39D8792C}" destId="{C253786F-20D7-4119-A8AE-DE2C90C3C0B0}" srcOrd="1" destOrd="0" presId="urn:microsoft.com/office/officeart/2018/2/layout/IconVerticalSolidList"/>
    <dgm:cxn modelId="{C1823BEC-524C-4571-9A9D-7B0ECC01C976}" type="presParOf" srcId="{5049E0E7-C4F4-4A7C-87F0-AB7A39D8792C}" destId="{A26E85D1-ACCF-4768-9713-55CC27D389E3}" srcOrd="2" destOrd="0" presId="urn:microsoft.com/office/officeart/2018/2/layout/IconVerticalSolidList"/>
    <dgm:cxn modelId="{F5D33EDB-8605-4F2B-9DA8-3A93FE35A43B}" type="presParOf" srcId="{5049E0E7-C4F4-4A7C-87F0-AB7A39D8792C}" destId="{CEF9E15A-4AA7-493F-9A85-AC904528F9F2}" srcOrd="3" destOrd="0" presId="urn:microsoft.com/office/officeart/2018/2/layout/IconVerticalSolidList"/>
    <dgm:cxn modelId="{5B1E7334-2E4A-4274-8BCC-9703321EB540}" type="presParOf" srcId="{A1798AA6-0764-4CE9-9AF2-5DBCEC4161C8}" destId="{DEE82784-2FD8-4A86-8905-7010B0798888}" srcOrd="1" destOrd="0" presId="urn:microsoft.com/office/officeart/2018/2/layout/IconVerticalSolidList"/>
    <dgm:cxn modelId="{13A15CCD-E992-4D4F-BE3B-8861FDFAEF25}" type="presParOf" srcId="{A1798AA6-0764-4CE9-9AF2-5DBCEC4161C8}" destId="{8575D264-23E2-44B0-BD9B-9E2444193DAE}" srcOrd="2" destOrd="0" presId="urn:microsoft.com/office/officeart/2018/2/layout/IconVerticalSolidList"/>
    <dgm:cxn modelId="{497760A9-1089-40E6-AE74-7067DB022C5C}" type="presParOf" srcId="{8575D264-23E2-44B0-BD9B-9E2444193DAE}" destId="{24D12DC1-BAD1-4300-8DA2-AE24284453E6}" srcOrd="0" destOrd="0" presId="urn:microsoft.com/office/officeart/2018/2/layout/IconVerticalSolidList"/>
    <dgm:cxn modelId="{3BC9EDC3-C9EC-4416-901D-6B44BF4EC087}" type="presParOf" srcId="{8575D264-23E2-44B0-BD9B-9E2444193DAE}" destId="{B95CBD3B-FE76-4FB7-AEA1-D40CE719D3F5}" srcOrd="1" destOrd="0" presId="urn:microsoft.com/office/officeart/2018/2/layout/IconVerticalSolidList"/>
    <dgm:cxn modelId="{C2763C2A-B403-41FD-8503-D49239838080}" type="presParOf" srcId="{8575D264-23E2-44B0-BD9B-9E2444193DAE}" destId="{0994B54A-B045-4955-B99B-79D01482D375}" srcOrd="2" destOrd="0" presId="urn:microsoft.com/office/officeart/2018/2/layout/IconVerticalSolidList"/>
    <dgm:cxn modelId="{38CCC8E6-A364-414B-8278-E9E7086AB943}" type="presParOf" srcId="{8575D264-23E2-44B0-BD9B-9E2444193DAE}" destId="{6B4AE9A7-682B-4BD8-A443-96F17699E7D3}" srcOrd="3" destOrd="0" presId="urn:microsoft.com/office/officeart/2018/2/layout/IconVerticalSolidList"/>
    <dgm:cxn modelId="{289C564A-88A1-4035-A7FD-3F3C55AAFCD5}" type="presParOf" srcId="{A1798AA6-0764-4CE9-9AF2-5DBCEC4161C8}" destId="{3B977912-EF90-43DA-BDB5-39D3C543D717}" srcOrd="3" destOrd="0" presId="urn:microsoft.com/office/officeart/2018/2/layout/IconVerticalSolidList"/>
    <dgm:cxn modelId="{4E717C11-A0D8-4878-888B-3E43CF74F3BA}" type="presParOf" srcId="{A1798AA6-0764-4CE9-9AF2-5DBCEC4161C8}" destId="{9FFCF039-27B7-4EF0-AC08-02677A4B7EFB}" srcOrd="4" destOrd="0" presId="urn:microsoft.com/office/officeart/2018/2/layout/IconVerticalSolidList"/>
    <dgm:cxn modelId="{9FDA28F3-FCCB-4EAF-B5F3-B68CBE212584}" type="presParOf" srcId="{9FFCF039-27B7-4EF0-AC08-02677A4B7EFB}" destId="{9F49EC2C-E11E-4570-80FC-CFBB78E3443B}" srcOrd="0" destOrd="0" presId="urn:microsoft.com/office/officeart/2018/2/layout/IconVerticalSolidList"/>
    <dgm:cxn modelId="{66DCAF84-FF35-4070-A046-FE4FCFE7140D}" type="presParOf" srcId="{9FFCF039-27B7-4EF0-AC08-02677A4B7EFB}" destId="{631C5D1D-CC9A-4950-BF2E-264C65B4F448}" srcOrd="1" destOrd="0" presId="urn:microsoft.com/office/officeart/2018/2/layout/IconVerticalSolidList"/>
    <dgm:cxn modelId="{ECB7F3C7-39E7-433A-A5BE-9D6E7496DBA2}" type="presParOf" srcId="{9FFCF039-27B7-4EF0-AC08-02677A4B7EFB}" destId="{9EE4786E-BABA-4AC5-B49C-3C5242669836}" srcOrd="2" destOrd="0" presId="urn:microsoft.com/office/officeart/2018/2/layout/IconVerticalSolidList"/>
    <dgm:cxn modelId="{E7ACEA25-530B-4BEE-9431-60C96BE27163}" type="presParOf" srcId="{9FFCF039-27B7-4EF0-AC08-02677A4B7EFB}" destId="{805BDC21-F334-4D00-81B7-A9D84504431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F08D815-5EE2-44D9-8318-783C9EC8C0F7}" type="doc">
      <dgm:prSet loTypeId="urn:microsoft.com/office/officeart/2017/3/layout/HorizontalLabelsTimeline" loCatId="process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89EEA04-7F24-415E-B8CF-DAFF56D9E982}">
      <dgm:prSet/>
      <dgm:spPr/>
      <dgm:t>
        <a:bodyPr/>
        <a:lstStyle/>
        <a:p>
          <a:pPr>
            <a:defRPr b="1"/>
          </a:pPr>
          <a:r>
            <a:rPr lang="en-US" dirty="0">
              <a:latin typeface="Calibri"/>
              <a:cs typeface="Calibri"/>
            </a:rPr>
            <a:t>4:00 PM – 8:00PM Skills Practice</a:t>
          </a:r>
          <a:endParaRPr lang="en-US" dirty="0"/>
        </a:p>
      </dgm:t>
    </dgm:pt>
    <dgm:pt modelId="{2EAB91BF-7D79-48AD-8A35-5BD2096068AF}" type="parTrans" cxnId="{60055C96-5E6C-4B14-9AFF-1A0B6A2B5A44}">
      <dgm:prSet/>
      <dgm:spPr/>
      <dgm:t>
        <a:bodyPr/>
        <a:lstStyle/>
        <a:p>
          <a:endParaRPr lang="en-US"/>
        </a:p>
      </dgm:t>
    </dgm:pt>
    <dgm:pt modelId="{2EE3326B-2030-4538-B133-DABED89FCA6C}" type="sibTrans" cxnId="{60055C96-5E6C-4B14-9AFF-1A0B6A2B5A44}">
      <dgm:prSet/>
      <dgm:spPr/>
      <dgm:t>
        <a:bodyPr/>
        <a:lstStyle/>
        <a:p>
          <a:endParaRPr lang="en-US"/>
        </a:p>
      </dgm:t>
    </dgm:pt>
    <dgm:pt modelId="{D84594E4-3A8D-4A61-AEAC-CBE225CC3BA2}">
      <dgm:prSet/>
      <dgm:spPr/>
      <dgm:t>
        <a:bodyPr/>
        <a:lstStyle/>
        <a:p>
          <a:r>
            <a:rPr lang="en-US" dirty="0">
              <a:solidFill>
                <a:srgbClr val="000000"/>
              </a:solidFill>
              <a:latin typeface="Calibri"/>
              <a:cs typeface="Calibri"/>
            </a:rPr>
            <a:t>Fontana Campus</a:t>
          </a:r>
        </a:p>
      </dgm:t>
    </dgm:pt>
    <dgm:pt modelId="{D9B6460C-8507-491B-8743-2AE8FD8FFCC6}" type="parTrans" cxnId="{AB261293-717C-40F8-AE4F-9C7EDED88B24}">
      <dgm:prSet/>
      <dgm:spPr/>
      <dgm:t>
        <a:bodyPr/>
        <a:lstStyle/>
        <a:p>
          <a:endParaRPr lang="en-US"/>
        </a:p>
      </dgm:t>
    </dgm:pt>
    <dgm:pt modelId="{9C64C4BC-CDBF-4439-B9A5-1AFE8F13EF56}" type="sibTrans" cxnId="{AB261293-717C-40F8-AE4F-9C7EDED88B24}">
      <dgm:prSet/>
      <dgm:spPr/>
      <dgm:t>
        <a:bodyPr/>
        <a:lstStyle/>
        <a:p>
          <a:endParaRPr lang="en-US"/>
        </a:p>
      </dgm:t>
    </dgm:pt>
    <dgm:pt modelId="{371ABCED-1A35-4D9C-9AAF-F63ADCEA86C0}">
      <dgm:prSet/>
      <dgm:spPr/>
      <dgm:t>
        <a:bodyPr/>
        <a:lstStyle/>
        <a:p>
          <a:pPr>
            <a:defRPr b="1"/>
          </a:pPr>
          <a:r>
            <a:rPr lang="en-US" dirty="0">
              <a:latin typeface="Calibri"/>
              <a:cs typeface="Calibri"/>
            </a:rPr>
            <a:t>7:30 PM – 3:30 PM</a:t>
          </a:r>
        </a:p>
      </dgm:t>
    </dgm:pt>
    <dgm:pt modelId="{37841127-9DDA-481F-9C47-02AEA81F45E7}" type="parTrans" cxnId="{BE4C5434-7761-47AE-96AB-F48B47E9AB41}">
      <dgm:prSet/>
      <dgm:spPr/>
      <dgm:t>
        <a:bodyPr/>
        <a:lstStyle/>
        <a:p>
          <a:endParaRPr lang="en-US"/>
        </a:p>
      </dgm:t>
    </dgm:pt>
    <dgm:pt modelId="{DC25CA6A-08DA-43E9-BBBF-C9498F1C4FAB}" type="sibTrans" cxnId="{BE4C5434-7761-47AE-96AB-F48B47E9AB41}">
      <dgm:prSet/>
      <dgm:spPr/>
      <dgm:t>
        <a:bodyPr/>
        <a:lstStyle/>
        <a:p>
          <a:endParaRPr lang="en-US"/>
        </a:p>
      </dgm:t>
    </dgm:pt>
    <dgm:pt modelId="{3CC55CB3-F32A-4787-92B4-0AF0C84941D7}">
      <dgm:prSet/>
      <dgm:spPr/>
      <dgm:t>
        <a:bodyPr/>
        <a:lstStyle/>
        <a:p>
          <a:pPr rtl="0"/>
          <a:r>
            <a:rPr lang="en-US" dirty="0">
              <a:latin typeface="Calibri"/>
              <a:cs typeface="Calibri"/>
            </a:rPr>
            <a:t>Clinical Site 2x per week (Tues &amp; Wen OR Thurs &amp; Friday)</a:t>
          </a:r>
        </a:p>
      </dgm:t>
    </dgm:pt>
    <dgm:pt modelId="{591D5327-BDBD-49CB-93F5-BDF301749BE7}" type="parTrans" cxnId="{A3DF3D78-6391-4616-B602-B1A4E2DBBD55}">
      <dgm:prSet/>
      <dgm:spPr/>
      <dgm:t>
        <a:bodyPr/>
        <a:lstStyle/>
        <a:p>
          <a:endParaRPr lang="en-US"/>
        </a:p>
      </dgm:t>
    </dgm:pt>
    <dgm:pt modelId="{F20AD20D-2BA3-43E9-8C19-AC124A13E12E}" type="sibTrans" cxnId="{A3DF3D78-6391-4616-B602-B1A4E2DBBD55}">
      <dgm:prSet/>
      <dgm:spPr/>
      <dgm:t>
        <a:bodyPr/>
        <a:lstStyle/>
        <a:p>
          <a:endParaRPr lang="en-US"/>
        </a:p>
      </dgm:t>
    </dgm:pt>
    <dgm:pt modelId="{80249B87-441C-444B-8710-FBB95D2EF959}">
      <dgm:prSet phldr="0"/>
      <dgm:spPr/>
      <dgm:t>
        <a:bodyPr/>
        <a:lstStyle/>
        <a:p>
          <a:pPr>
            <a:defRPr b="1"/>
          </a:pPr>
          <a:r>
            <a:rPr lang="en-US" dirty="0">
              <a:latin typeface="Calibri"/>
              <a:cs typeface="Calibri"/>
            </a:rPr>
            <a:t> THEORY</a:t>
          </a:r>
        </a:p>
      </dgm:t>
    </dgm:pt>
    <dgm:pt modelId="{1F4B9D1B-0560-4FD9-8A33-96197F6693DD}" type="parTrans" cxnId="{C55C4959-DF0D-46BD-8B65-C5D7F680256D}">
      <dgm:prSet/>
      <dgm:spPr/>
    </dgm:pt>
    <dgm:pt modelId="{4662A8F1-0ED2-4BDA-81EC-46B57602DDA8}" type="sibTrans" cxnId="{C55C4959-DF0D-46BD-8B65-C5D7F680256D}">
      <dgm:prSet/>
      <dgm:spPr/>
    </dgm:pt>
    <dgm:pt modelId="{3E5D467C-8882-429F-97B9-6880BB790A90}">
      <dgm:prSet phldr="0"/>
      <dgm:spPr/>
      <dgm:t>
        <a:bodyPr/>
        <a:lstStyle/>
        <a:p>
          <a:pPr rtl="0"/>
          <a:r>
            <a:rPr lang="en-US" dirty="0">
              <a:latin typeface="Calibri"/>
              <a:cs typeface="Calibri"/>
            </a:rPr>
            <a:t>9AM-3:50PM @ FONTANA CAMPUS</a:t>
          </a:r>
        </a:p>
      </dgm:t>
    </dgm:pt>
    <dgm:pt modelId="{56AE80D7-513D-4A42-B54C-476626B64789}" type="parTrans" cxnId="{DFAD6967-2994-4DB3-ACBF-3B53C7BE308B}">
      <dgm:prSet/>
      <dgm:spPr/>
    </dgm:pt>
    <dgm:pt modelId="{5519A621-15BF-43B0-A645-AC52C8BD6823}" type="sibTrans" cxnId="{DFAD6967-2994-4DB3-ACBF-3B53C7BE308B}">
      <dgm:prSet/>
      <dgm:spPr/>
    </dgm:pt>
    <dgm:pt modelId="{4DE1B8C3-822C-418A-8F94-E05A5017A970}" type="pres">
      <dgm:prSet presAssocID="{DF08D815-5EE2-44D9-8318-783C9EC8C0F7}" presName="root" presStyleCnt="0">
        <dgm:presLayoutVars>
          <dgm:chMax/>
          <dgm:chPref/>
          <dgm:animLvl val="lvl"/>
        </dgm:presLayoutVars>
      </dgm:prSet>
      <dgm:spPr/>
    </dgm:pt>
    <dgm:pt modelId="{79A326B7-04F8-48A5-84EC-3DFD1FD36D9D}" type="pres">
      <dgm:prSet presAssocID="{DF08D815-5EE2-44D9-8318-783C9EC8C0F7}" presName="divider" presStyleLbl="fgAcc1" presStyleIdx="0" presStyleCnt="1"/>
      <dgm:spPr/>
    </dgm:pt>
    <dgm:pt modelId="{56F634F2-147F-4AE1-B458-7D7D3BA6B4B2}" type="pres">
      <dgm:prSet presAssocID="{DF08D815-5EE2-44D9-8318-783C9EC8C0F7}" presName="nodes" presStyleCnt="0">
        <dgm:presLayoutVars>
          <dgm:chMax/>
          <dgm:chPref/>
          <dgm:animLvl val="lvl"/>
        </dgm:presLayoutVars>
      </dgm:prSet>
      <dgm:spPr/>
    </dgm:pt>
    <dgm:pt modelId="{A7477D29-93FF-4A8A-9E04-060F9E176140}" type="pres">
      <dgm:prSet presAssocID="{80249B87-441C-444B-8710-FBB95D2EF959}" presName="composite" presStyleCnt="0"/>
      <dgm:spPr/>
    </dgm:pt>
    <dgm:pt modelId="{6F34A419-6764-466E-9304-BD8E60CB6F3C}" type="pres">
      <dgm:prSet presAssocID="{80249B87-441C-444B-8710-FBB95D2EF959}" presName="L1TextContainer" presStyleLbl="alignNode1" presStyleIdx="0" presStyleCnt="3">
        <dgm:presLayoutVars>
          <dgm:chMax val="1"/>
          <dgm:chPref val="1"/>
          <dgm:bulletEnabled val="1"/>
        </dgm:presLayoutVars>
      </dgm:prSet>
      <dgm:spPr/>
    </dgm:pt>
    <dgm:pt modelId="{505F9395-8F6C-4FDB-BADE-1342A2691D1D}" type="pres">
      <dgm:prSet presAssocID="{80249B87-441C-444B-8710-FBB95D2EF959}" presName="L2TextContainerWrapper" presStyleCnt="0">
        <dgm:presLayoutVars>
          <dgm:bulletEnabled val="1"/>
        </dgm:presLayoutVars>
      </dgm:prSet>
      <dgm:spPr/>
    </dgm:pt>
    <dgm:pt modelId="{AD6D51EB-14CA-44AB-8277-2A3AEA151FD5}" type="pres">
      <dgm:prSet presAssocID="{80249B87-441C-444B-8710-FBB95D2EF959}" presName="L2TextContainer" presStyleLbl="bgAccFollowNode1" presStyleIdx="0" presStyleCnt="3"/>
      <dgm:spPr/>
    </dgm:pt>
    <dgm:pt modelId="{369DD2F1-78CA-42C3-A657-65FCEE09117F}" type="pres">
      <dgm:prSet presAssocID="{80249B87-441C-444B-8710-FBB95D2EF959}" presName="FlexibleEmptyPlaceHolder" presStyleCnt="0"/>
      <dgm:spPr/>
    </dgm:pt>
    <dgm:pt modelId="{571DE939-BF77-4F9E-B64C-F77D4F09D707}" type="pres">
      <dgm:prSet presAssocID="{80249B87-441C-444B-8710-FBB95D2EF959}" presName="ConnectLine" presStyleLbl="sibTrans1D1" presStyleIdx="0" presStyleCnt="3"/>
      <dgm:spPr/>
    </dgm:pt>
    <dgm:pt modelId="{D0F92A50-6DDB-4301-9AC8-359637D09320}" type="pres">
      <dgm:prSet presAssocID="{80249B87-441C-444B-8710-FBB95D2EF959}" presName="ConnectorPoint" presStyleLbl="node1" presStyleIdx="0" presStyleCnt="3"/>
      <dgm:spPr>
        <a:solidFill>
          <a:schemeClr val="accent2">
            <a:hueOff val="0"/>
            <a:satOff val="0"/>
            <a:lumOff val="0"/>
            <a:alphaOff val="0"/>
          </a:schemeClr>
        </a:solidFill>
        <a:ln w="63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59D5CCC6-E3BE-4DE2-83FA-C76C3850D7AA}" type="pres">
      <dgm:prSet presAssocID="{80249B87-441C-444B-8710-FBB95D2EF959}" presName="EmptyPlaceHolder" presStyleCnt="0"/>
      <dgm:spPr/>
    </dgm:pt>
    <dgm:pt modelId="{0799BF65-5946-4468-B1DC-F53E966A5F60}" type="pres">
      <dgm:prSet presAssocID="{4662A8F1-0ED2-4BDA-81EC-46B57602DDA8}" presName="spaceBetweenRectangles" presStyleCnt="0"/>
      <dgm:spPr/>
    </dgm:pt>
    <dgm:pt modelId="{4C7E7A95-B7AA-448F-9114-8F5AD268A8BC}" type="pres">
      <dgm:prSet presAssocID="{389EEA04-7F24-415E-B8CF-DAFF56D9E982}" presName="composite" presStyleCnt="0"/>
      <dgm:spPr/>
    </dgm:pt>
    <dgm:pt modelId="{30F6CDF3-4F47-4B37-BD70-E9866EC9AEF9}" type="pres">
      <dgm:prSet presAssocID="{389EEA04-7F24-415E-B8CF-DAFF56D9E982}" presName="L1TextContainer" presStyleLbl="alignNode1" presStyleIdx="1" presStyleCnt="3">
        <dgm:presLayoutVars>
          <dgm:chMax val="1"/>
          <dgm:chPref val="1"/>
          <dgm:bulletEnabled val="1"/>
        </dgm:presLayoutVars>
      </dgm:prSet>
      <dgm:spPr/>
    </dgm:pt>
    <dgm:pt modelId="{D55E18D1-889B-4E65-9233-4103E27919BE}" type="pres">
      <dgm:prSet presAssocID="{389EEA04-7F24-415E-B8CF-DAFF56D9E982}" presName="L2TextContainerWrapper" presStyleCnt="0">
        <dgm:presLayoutVars>
          <dgm:bulletEnabled val="1"/>
        </dgm:presLayoutVars>
      </dgm:prSet>
      <dgm:spPr/>
    </dgm:pt>
    <dgm:pt modelId="{3A398016-BFDC-43B3-BD02-81A245DB847B}" type="pres">
      <dgm:prSet presAssocID="{389EEA04-7F24-415E-B8CF-DAFF56D9E982}" presName="L2TextContainer" presStyleLbl="bgAccFollowNode1" presStyleIdx="1" presStyleCnt="3"/>
      <dgm:spPr/>
    </dgm:pt>
    <dgm:pt modelId="{B89ECADC-7936-44AC-B7F9-2F15BEABFD19}" type="pres">
      <dgm:prSet presAssocID="{389EEA04-7F24-415E-B8CF-DAFF56D9E982}" presName="FlexibleEmptyPlaceHolder" presStyleCnt="0"/>
      <dgm:spPr/>
    </dgm:pt>
    <dgm:pt modelId="{DD6F384D-A085-4CB4-B5DB-F702F8411998}" type="pres">
      <dgm:prSet presAssocID="{389EEA04-7F24-415E-B8CF-DAFF56D9E982}" presName="ConnectLine" presStyleLbl="sibTrans1D1" presStyleIdx="1" presStyleCnt="3"/>
      <dgm:spPr/>
    </dgm:pt>
    <dgm:pt modelId="{86DC500A-6FDA-4199-9357-C1C9DE0A32CF}" type="pres">
      <dgm:prSet presAssocID="{389EEA04-7F24-415E-B8CF-DAFF56D9E982}" presName="ConnectorPoint" presStyleLbl="node1" presStyleIdx="1" presStyleCnt="3"/>
      <dgm:spPr>
        <a:solidFill>
          <a:schemeClr val="accent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E5FC6BD3-A5E1-4DE4-B35F-4C8334BB0CE3}" type="pres">
      <dgm:prSet presAssocID="{389EEA04-7F24-415E-B8CF-DAFF56D9E982}" presName="EmptyPlaceHolder" presStyleCnt="0"/>
      <dgm:spPr/>
    </dgm:pt>
    <dgm:pt modelId="{B9A78D46-83EB-4953-874E-3DB7A597E4FD}" type="pres">
      <dgm:prSet presAssocID="{2EE3326B-2030-4538-B133-DABED89FCA6C}" presName="spaceBetweenRectangles" presStyleCnt="0"/>
      <dgm:spPr/>
    </dgm:pt>
    <dgm:pt modelId="{8DCA3439-22DB-4646-A973-24BDDD726D41}" type="pres">
      <dgm:prSet presAssocID="{371ABCED-1A35-4D9C-9AAF-F63ADCEA86C0}" presName="composite" presStyleCnt="0"/>
      <dgm:spPr/>
    </dgm:pt>
    <dgm:pt modelId="{E339E342-6E17-4A6D-A429-3DF65DD672DD}" type="pres">
      <dgm:prSet presAssocID="{371ABCED-1A35-4D9C-9AAF-F63ADCEA86C0}" presName="L1TextContainer" presStyleLbl="alignNode1" presStyleIdx="2" presStyleCnt="3">
        <dgm:presLayoutVars>
          <dgm:chMax val="1"/>
          <dgm:chPref val="1"/>
          <dgm:bulletEnabled val="1"/>
        </dgm:presLayoutVars>
      </dgm:prSet>
      <dgm:spPr/>
    </dgm:pt>
    <dgm:pt modelId="{D23477B5-5A00-4953-A156-77409BC6FD4B}" type="pres">
      <dgm:prSet presAssocID="{371ABCED-1A35-4D9C-9AAF-F63ADCEA86C0}" presName="L2TextContainerWrapper" presStyleCnt="0">
        <dgm:presLayoutVars>
          <dgm:bulletEnabled val="1"/>
        </dgm:presLayoutVars>
      </dgm:prSet>
      <dgm:spPr/>
    </dgm:pt>
    <dgm:pt modelId="{A21B4365-0ECB-4248-82BB-C4F40CCEBD21}" type="pres">
      <dgm:prSet presAssocID="{371ABCED-1A35-4D9C-9AAF-F63ADCEA86C0}" presName="L2TextContainer" presStyleLbl="bgAccFollowNode1" presStyleIdx="2" presStyleCnt="3"/>
      <dgm:spPr/>
    </dgm:pt>
    <dgm:pt modelId="{669D2C7A-0A24-472E-AAC6-E9373AE9B652}" type="pres">
      <dgm:prSet presAssocID="{371ABCED-1A35-4D9C-9AAF-F63ADCEA86C0}" presName="FlexibleEmptyPlaceHolder" presStyleCnt="0"/>
      <dgm:spPr/>
    </dgm:pt>
    <dgm:pt modelId="{B9BA75F6-8ECB-48A0-8794-59B8450D1056}" type="pres">
      <dgm:prSet presAssocID="{371ABCED-1A35-4D9C-9AAF-F63ADCEA86C0}" presName="ConnectLine" presStyleLbl="sibTrans1D1" presStyleIdx="2" presStyleCnt="3"/>
      <dgm:spPr/>
    </dgm:pt>
    <dgm:pt modelId="{10A56061-2839-4B1E-B00A-FF628068D4E7}" type="pres">
      <dgm:prSet presAssocID="{371ABCED-1A35-4D9C-9AAF-F63ADCEA86C0}" presName="ConnectorPoint" presStyleLbl="node1" presStyleIdx="2" presStyleCnt="3"/>
      <dgm:spPr>
        <a:solidFill>
          <a:schemeClr val="accent2">
            <a:hueOff val="2529934"/>
            <a:satOff val="-47862"/>
            <a:lumOff val="-3334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FEC7DE02-0AB9-4AB1-8C2E-57E268491470}" type="pres">
      <dgm:prSet presAssocID="{371ABCED-1A35-4D9C-9AAF-F63ADCEA86C0}" presName="EmptyPlaceHolder" presStyleCnt="0"/>
      <dgm:spPr/>
    </dgm:pt>
  </dgm:ptLst>
  <dgm:cxnLst>
    <dgm:cxn modelId="{BB89492C-85C2-473E-BDA2-F38AE74ACFA5}" type="presOf" srcId="{3CC55CB3-F32A-4787-92B4-0AF0C84941D7}" destId="{A21B4365-0ECB-4248-82BB-C4F40CCEBD21}" srcOrd="0" destOrd="0" presId="urn:microsoft.com/office/officeart/2017/3/layout/HorizontalLabelsTimeline"/>
    <dgm:cxn modelId="{BE4C5434-7761-47AE-96AB-F48B47E9AB41}" srcId="{DF08D815-5EE2-44D9-8318-783C9EC8C0F7}" destId="{371ABCED-1A35-4D9C-9AAF-F63ADCEA86C0}" srcOrd="2" destOrd="0" parTransId="{37841127-9DDA-481F-9C47-02AEA81F45E7}" sibTransId="{DC25CA6A-08DA-43E9-BBBF-C9498F1C4FAB}"/>
    <dgm:cxn modelId="{DFAD6967-2994-4DB3-ACBF-3B53C7BE308B}" srcId="{80249B87-441C-444B-8710-FBB95D2EF959}" destId="{3E5D467C-8882-429F-97B9-6880BB790A90}" srcOrd="0" destOrd="0" parTransId="{56AE80D7-513D-4A42-B54C-476626B64789}" sibTransId="{5519A621-15BF-43B0-A645-AC52C8BD6823}"/>
    <dgm:cxn modelId="{47E3D54F-8CF2-476A-9319-E5383E5DF5E5}" type="presOf" srcId="{371ABCED-1A35-4D9C-9AAF-F63ADCEA86C0}" destId="{E339E342-6E17-4A6D-A429-3DF65DD672DD}" srcOrd="0" destOrd="0" presId="urn:microsoft.com/office/officeart/2017/3/layout/HorizontalLabelsTimeline"/>
    <dgm:cxn modelId="{9A3D8353-7A20-4E55-857A-76C02C16CAA9}" type="presOf" srcId="{80249B87-441C-444B-8710-FBB95D2EF959}" destId="{6F34A419-6764-466E-9304-BD8E60CB6F3C}" srcOrd="0" destOrd="0" presId="urn:microsoft.com/office/officeart/2017/3/layout/HorizontalLabelsTimeline"/>
    <dgm:cxn modelId="{A3DF3D78-6391-4616-B602-B1A4E2DBBD55}" srcId="{371ABCED-1A35-4D9C-9AAF-F63ADCEA86C0}" destId="{3CC55CB3-F32A-4787-92B4-0AF0C84941D7}" srcOrd="0" destOrd="0" parTransId="{591D5327-BDBD-49CB-93F5-BDF301749BE7}" sibTransId="{F20AD20D-2BA3-43E9-8C19-AC124A13E12E}"/>
    <dgm:cxn modelId="{C55C4959-DF0D-46BD-8B65-C5D7F680256D}" srcId="{DF08D815-5EE2-44D9-8318-783C9EC8C0F7}" destId="{80249B87-441C-444B-8710-FBB95D2EF959}" srcOrd="0" destOrd="0" parTransId="{1F4B9D1B-0560-4FD9-8A33-96197F6693DD}" sibTransId="{4662A8F1-0ED2-4BDA-81EC-46B57602DDA8}"/>
    <dgm:cxn modelId="{22A06788-EFE1-4CE6-9C77-606DD8491D14}" type="presOf" srcId="{DF08D815-5EE2-44D9-8318-783C9EC8C0F7}" destId="{4DE1B8C3-822C-418A-8F94-E05A5017A970}" srcOrd="0" destOrd="0" presId="urn:microsoft.com/office/officeart/2017/3/layout/HorizontalLabelsTimeline"/>
    <dgm:cxn modelId="{AB261293-717C-40F8-AE4F-9C7EDED88B24}" srcId="{389EEA04-7F24-415E-B8CF-DAFF56D9E982}" destId="{D84594E4-3A8D-4A61-AEAC-CBE225CC3BA2}" srcOrd="0" destOrd="0" parTransId="{D9B6460C-8507-491B-8743-2AE8FD8FFCC6}" sibTransId="{9C64C4BC-CDBF-4439-B9A5-1AFE8F13EF56}"/>
    <dgm:cxn modelId="{60055C96-5E6C-4B14-9AFF-1A0B6A2B5A44}" srcId="{DF08D815-5EE2-44D9-8318-783C9EC8C0F7}" destId="{389EEA04-7F24-415E-B8CF-DAFF56D9E982}" srcOrd="1" destOrd="0" parTransId="{2EAB91BF-7D79-48AD-8A35-5BD2096068AF}" sibTransId="{2EE3326B-2030-4538-B133-DABED89FCA6C}"/>
    <dgm:cxn modelId="{9DF4C5C6-4B48-41DE-B372-44C0BB413FB7}" type="presOf" srcId="{3E5D467C-8882-429F-97B9-6880BB790A90}" destId="{AD6D51EB-14CA-44AB-8277-2A3AEA151FD5}" srcOrd="0" destOrd="0" presId="urn:microsoft.com/office/officeart/2017/3/layout/HorizontalLabelsTimeline"/>
    <dgm:cxn modelId="{70C55DE7-03FE-49CF-BE89-7827833E4E30}" type="presOf" srcId="{D84594E4-3A8D-4A61-AEAC-CBE225CC3BA2}" destId="{3A398016-BFDC-43B3-BD02-81A245DB847B}" srcOrd="0" destOrd="0" presId="urn:microsoft.com/office/officeart/2017/3/layout/HorizontalLabelsTimeline"/>
    <dgm:cxn modelId="{F84CFBF2-7B18-4495-B44A-D2E23248F311}" type="presOf" srcId="{389EEA04-7F24-415E-B8CF-DAFF56D9E982}" destId="{30F6CDF3-4F47-4B37-BD70-E9866EC9AEF9}" srcOrd="0" destOrd="0" presId="urn:microsoft.com/office/officeart/2017/3/layout/HorizontalLabelsTimeline"/>
    <dgm:cxn modelId="{9447236A-3AB9-4B79-93D7-6B5D4AE5AEC2}" type="presParOf" srcId="{4DE1B8C3-822C-418A-8F94-E05A5017A970}" destId="{79A326B7-04F8-48A5-84EC-3DFD1FD36D9D}" srcOrd="0" destOrd="0" presId="urn:microsoft.com/office/officeart/2017/3/layout/HorizontalLabelsTimeline"/>
    <dgm:cxn modelId="{A9AF119F-C42D-4F50-A5ED-BB83911F0D62}" type="presParOf" srcId="{4DE1B8C3-822C-418A-8F94-E05A5017A970}" destId="{56F634F2-147F-4AE1-B458-7D7D3BA6B4B2}" srcOrd="1" destOrd="0" presId="urn:microsoft.com/office/officeart/2017/3/layout/HorizontalLabelsTimeline"/>
    <dgm:cxn modelId="{533DFB2F-D056-4904-90FE-3E1C8C612BC3}" type="presParOf" srcId="{56F634F2-147F-4AE1-B458-7D7D3BA6B4B2}" destId="{A7477D29-93FF-4A8A-9E04-060F9E176140}" srcOrd="0" destOrd="0" presId="urn:microsoft.com/office/officeart/2017/3/layout/HorizontalLabelsTimeline"/>
    <dgm:cxn modelId="{62D2A4F3-9B59-4D02-9B80-C657D302542E}" type="presParOf" srcId="{A7477D29-93FF-4A8A-9E04-060F9E176140}" destId="{6F34A419-6764-466E-9304-BD8E60CB6F3C}" srcOrd="0" destOrd="0" presId="urn:microsoft.com/office/officeart/2017/3/layout/HorizontalLabelsTimeline"/>
    <dgm:cxn modelId="{A01E1823-51C9-4CE9-8257-92C975F49E3D}" type="presParOf" srcId="{A7477D29-93FF-4A8A-9E04-060F9E176140}" destId="{505F9395-8F6C-4FDB-BADE-1342A2691D1D}" srcOrd="1" destOrd="0" presId="urn:microsoft.com/office/officeart/2017/3/layout/HorizontalLabelsTimeline"/>
    <dgm:cxn modelId="{30843388-A2EA-4524-ABA6-EF6CA9FFA8BF}" type="presParOf" srcId="{505F9395-8F6C-4FDB-BADE-1342A2691D1D}" destId="{AD6D51EB-14CA-44AB-8277-2A3AEA151FD5}" srcOrd="0" destOrd="0" presId="urn:microsoft.com/office/officeart/2017/3/layout/HorizontalLabelsTimeline"/>
    <dgm:cxn modelId="{4230654A-6463-44E5-A35A-34A4287A91E7}" type="presParOf" srcId="{505F9395-8F6C-4FDB-BADE-1342A2691D1D}" destId="{369DD2F1-78CA-42C3-A657-65FCEE09117F}" srcOrd="1" destOrd="0" presId="urn:microsoft.com/office/officeart/2017/3/layout/HorizontalLabelsTimeline"/>
    <dgm:cxn modelId="{889A0E5F-78C9-4244-8FF0-59FFF31762A0}" type="presParOf" srcId="{A7477D29-93FF-4A8A-9E04-060F9E176140}" destId="{571DE939-BF77-4F9E-B64C-F77D4F09D707}" srcOrd="2" destOrd="0" presId="urn:microsoft.com/office/officeart/2017/3/layout/HorizontalLabelsTimeline"/>
    <dgm:cxn modelId="{41B4D7ED-B061-4D5C-B0B5-BB7B4D53959D}" type="presParOf" srcId="{A7477D29-93FF-4A8A-9E04-060F9E176140}" destId="{D0F92A50-6DDB-4301-9AC8-359637D09320}" srcOrd="3" destOrd="0" presId="urn:microsoft.com/office/officeart/2017/3/layout/HorizontalLabelsTimeline"/>
    <dgm:cxn modelId="{0A735DC9-BC65-43B7-86AC-47968E4DAF19}" type="presParOf" srcId="{A7477D29-93FF-4A8A-9E04-060F9E176140}" destId="{59D5CCC6-E3BE-4DE2-83FA-C76C3850D7AA}" srcOrd="4" destOrd="0" presId="urn:microsoft.com/office/officeart/2017/3/layout/HorizontalLabelsTimeline"/>
    <dgm:cxn modelId="{8EFC375F-0B09-43B1-A543-25642B74A931}" type="presParOf" srcId="{56F634F2-147F-4AE1-B458-7D7D3BA6B4B2}" destId="{0799BF65-5946-4468-B1DC-F53E966A5F60}" srcOrd="1" destOrd="0" presId="urn:microsoft.com/office/officeart/2017/3/layout/HorizontalLabelsTimeline"/>
    <dgm:cxn modelId="{BC38D4FB-B022-439E-9728-6F57705FC598}" type="presParOf" srcId="{56F634F2-147F-4AE1-B458-7D7D3BA6B4B2}" destId="{4C7E7A95-B7AA-448F-9114-8F5AD268A8BC}" srcOrd="2" destOrd="0" presId="urn:microsoft.com/office/officeart/2017/3/layout/HorizontalLabelsTimeline"/>
    <dgm:cxn modelId="{53542294-2E00-45AE-8C20-3B6F681EA825}" type="presParOf" srcId="{4C7E7A95-B7AA-448F-9114-8F5AD268A8BC}" destId="{30F6CDF3-4F47-4B37-BD70-E9866EC9AEF9}" srcOrd="0" destOrd="0" presId="urn:microsoft.com/office/officeart/2017/3/layout/HorizontalLabelsTimeline"/>
    <dgm:cxn modelId="{724B2EE1-9A20-4243-AAFF-04259B8DEF3B}" type="presParOf" srcId="{4C7E7A95-B7AA-448F-9114-8F5AD268A8BC}" destId="{D55E18D1-889B-4E65-9233-4103E27919BE}" srcOrd="1" destOrd="0" presId="urn:microsoft.com/office/officeart/2017/3/layout/HorizontalLabelsTimeline"/>
    <dgm:cxn modelId="{198457D5-D640-4C05-A4B9-644D2BF687CC}" type="presParOf" srcId="{D55E18D1-889B-4E65-9233-4103E27919BE}" destId="{3A398016-BFDC-43B3-BD02-81A245DB847B}" srcOrd="0" destOrd="0" presId="urn:microsoft.com/office/officeart/2017/3/layout/HorizontalLabelsTimeline"/>
    <dgm:cxn modelId="{61B324D3-5608-4CF4-9B70-E891B652E7C9}" type="presParOf" srcId="{D55E18D1-889B-4E65-9233-4103E27919BE}" destId="{B89ECADC-7936-44AC-B7F9-2F15BEABFD19}" srcOrd="1" destOrd="0" presId="urn:microsoft.com/office/officeart/2017/3/layout/HorizontalLabelsTimeline"/>
    <dgm:cxn modelId="{32DB8E25-4D5F-4BB2-911A-5CA8B37A6299}" type="presParOf" srcId="{4C7E7A95-B7AA-448F-9114-8F5AD268A8BC}" destId="{DD6F384D-A085-4CB4-B5DB-F702F8411998}" srcOrd="2" destOrd="0" presId="urn:microsoft.com/office/officeart/2017/3/layout/HorizontalLabelsTimeline"/>
    <dgm:cxn modelId="{94FF6C0D-909C-41DE-92B3-B8D8B65B9CF1}" type="presParOf" srcId="{4C7E7A95-B7AA-448F-9114-8F5AD268A8BC}" destId="{86DC500A-6FDA-4199-9357-C1C9DE0A32CF}" srcOrd="3" destOrd="0" presId="urn:microsoft.com/office/officeart/2017/3/layout/HorizontalLabelsTimeline"/>
    <dgm:cxn modelId="{27DE2704-D1BA-49E0-907A-61CD0E716D97}" type="presParOf" srcId="{4C7E7A95-B7AA-448F-9114-8F5AD268A8BC}" destId="{E5FC6BD3-A5E1-4DE4-B35F-4C8334BB0CE3}" srcOrd="4" destOrd="0" presId="urn:microsoft.com/office/officeart/2017/3/layout/HorizontalLabelsTimeline"/>
    <dgm:cxn modelId="{74234B44-05EA-480E-8546-D76934E93160}" type="presParOf" srcId="{56F634F2-147F-4AE1-B458-7D7D3BA6B4B2}" destId="{B9A78D46-83EB-4953-874E-3DB7A597E4FD}" srcOrd="3" destOrd="0" presId="urn:microsoft.com/office/officeart/2017/3/layout/HorizontalLabelsTimeline"/>
    <dgm:cxn modelId="{8D728677-AEDA-4DA9-96CC-DF99E49EDF55}" type="presParOf" srcId="{56F634F2-147F-4AE1-B458-7D7D3BA6B4B2}" destId="{8DCA3439-22DB-4646-A973-24BDDD726D41}" srcOrd="4" destOrd="0" presId="urn:microsoft.com/office/officeart/2017/3/layout/HorizontalLabelsTimeline"/>
    <dgm:cxn modelId="{416CB2C4-26A4-42E0-AEE9-8AA6189E219E}" type="presParOf" srcId="{8DCA3439-22DB-4646-A973-24BDDD726D41}" destId="{E339E342-6E17-4A6D-A429-3DF65DD672DD}" srcOrd="0" destOrd="0" presId="urn:microsoft.com/office/officeart/2017/3/layout/HorizontalLabelsTimeline"/>
    <dgm:cxn modelId="{7B72A150-5D1E-4E68-B239-CD9EC41D554F}" type="presParOf" srcId="{8DCA3439-22DB-4646-A973-24BDDD726D41}" destId="{D23477B5-5A00-4953-A156-77409BC6FD4B}" srcOrd="1" destOrd="0" presId="urn:microsoft.com/office/officeart/2017/3/layout/HorizontalLabelsTimeline"/>
    <dgm:cxn modelId="{2250B97D-1EEE-4386-8979-2FEDAF436D59}" type="presParOf" srcId="{D23477B5-5A00-4953-A156-77409BC6FD4B}" destId="{A21B4365-0ECB-4248-82BB-C4F40CCEBD21}" srcOrd="0" destOrd="0" presId="urn:microsoft.com/office/officeart/2017/3/layout/HorizontalLabelsTimeline"/>
    <dgm:cxn modelId="{E90694CE-B8B1-42A9-966C-7036BD349B06}" type="presParOf" srcId="{D23477B5-5A00-4953-A156-77409BC6FD4B}" destId="{669D2C7A-0A24-472E-AAC6-E9373AE9B652}" srcOrd="1" destOrd="0" presId="urn:microsoft.com/office/officeart/2017/3/layout/HorizontalLabelsTimeline"/>
    <dgm:cxn modelId="{4F8F614D-3D52-4E2F-9C3D-D18834097778}" type="presParOf" srcId="{8DCA3439-22DB-4646-A973-24BDDD726D41}" destId="{B9BA75F6-8ECB-48A0-8794-59B8450D1056}" srcOrd="2" destOrd="0" presId="urn:microsoft.com/office/officeart/2017/3/layout/HorizontalLabelsTimeline"/>
    <dgm:cxn modelId="{AE31A556-F0F4-4E4D-A8BA-3C3CEBCED6AD}" type="presParOf" srcId="{8DCA3439-22DB-4646-A973-24BDDD726D41}" destId="{10A56061-2839-4B1E-B00A-FF628068D4E7}" srcOrd="3" destOrd="0" presId="urn:microsoft.com/office/officeart/2017/3/layout/HorizontalLabelsTimeline"/>
    <dgm:cxn modelId="{0AB8CA75-272E-4373-8388-BF18C8ED971D}" type="presParOf" srcId="{8DCA3439-22DB-4646-A973-24BDDD726D41}" destId="{FEC7DE02-0AB9-4AB1-8C2E-57E268491470}" srcOrd="4" destOrd="0" presId="urn:microsoft.com/office/officeart/2017/3/layout/HorizontalLabelsTimelin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385292-52AA-4084-8F36-47F56AC6C451}">
      <dsp:nvSpPr>
        <dsp:cNvPr id="0" name=""/>
        <dsp:cNvSpPr/>
      </dsp:nvSpPr>
      <dsp:spPr>
        <a:xfrm>
          <a:off x="0" y="0"/>
          <a:ext cx="7306865" cy="116443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Approved by the California Department of Public Health (CDPH)</a:t>
          </a:r>
        </a:p>
      </dsp:txBody>
      <dsp:txXfrm>
        <a:off x="34105" y="34105"/>
        <a:ext cx="6050353" cy="1096221"/>
      </dsp:txXfrm>
    </dsp:sp>
    <dsp:sp modelId="{63E828C6-7D26-4256-AC5E-5C13F8EA34B8}">
      <dsp:nvSpPr>
        <dsp:cNvPr id="0" name=""/>
        <dsp:cNvSpPr/>
      </dsp:nvSpPr>
      <dsp:spPr>
        <a:xfrm>
          <a:off x="644723" y="1358502"/>
          <a:ext cx="7306865" cy="116443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Calibri Light" panose="020F0302020204030204"/>
            </a:rPr>
            <a:t>Fulltime</a:t>
          </a:r>
          <a:r>
            <a:rPr lang="en-US" sz="2800" b="1" kern="1200" dirty="0"/>
            <a:t> option</a:t>
          </a:r>
          <a:r>
            <a:rPr lang="en-US" sz="2800" b="1" kern="1200" dirty="0">
              <a:latin typeface="Calibri Light" panose="020F0302020204030204"/>
            </a:rPr>
            <a:t> (Fontana Campus)</a:t>
          </a:r>
          <a:endParaRPr lang="en-US" sz="2800" b="1" kern="1200" dirty="0"/>
        </a:p>
      </dsp:txBody>
      <dsp:txXfrm>
        <a:off x="678828" y="1392607"/>
        <a:ext cx="5837051" cy="1096221"/>
      </dsp:txXfrm>
    </dsp:sp>
    <dsp:sp modelId="{2B0285D9-B92F-4B47-A1D5-116C96C8593D}">
      <dsp:nvSpPr>
        <dsp:cNvPr id="0" name=""/>
        <dsp:cNvSpPr/>
      </dsp:nvSpPr>
      <dsp:spPr>
        <a:xfrm>
          <a:off x="1289446" y="2717005"/>
          <a:ext cx="7306865" cy="116443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kern="1200" dirty="0">
              <a:latin typeface="Trebuchet MS" panose="020B0603020202020204"/>
            </a:rPr>
            <a:t>One semester (Fall 2024)</a:t>
          </a:r>
          <a:endParaRPr lang="en-US" sz="2800" b="0" kern="1200" dirty="0"/>
        </a:p>
      </dsp:txBody>
      <dsp:txXfrm>
        <a:off x="1323551" y="2751110"/>
        <a:ext cx="5837051" cy="1096221"/>
      </dsp:txXfrm>
    </dsp:sp>
    <dsp:sp modelId="{A8D55591-0D89-4E29-9DBC-ED44CCD64AFD}">
      <dsp:nvSpPr>
        <dsp:cNvPr id="0" name=""/>
        <dsp:cNvSpPr/>
      </dsp:nvSpPr>
      <dsp:spPr>
        <a:xfrm>
          <a:off x="6549984" y="883026"/>
          <a:ext cx="756880" cy="756880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6720282" y="883026"/>
        <a:ext cx="416284" cy="569552"/>
      </dsp:txXfrm>
    </dsp:sp>
    <dsp:sp modelId="{BA3B89CF-7443-473F-8F35-CD9F56E5877B}">
      <dsp:nvSpPr>
        <dsp:cNvPr id="0" name=""/>
        <dsp:cNvSpPr/>
      </dsp:nvSpPr>
      <dsp:spPr>
        <a:xfrm>
          <a:off x="7194708" y="2233766"/>
          <a:ext cx="756880" cy="756880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7365006" y="2233766"/>
        <a:ext cx="416284" cy="56955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AC7D65-7D6E-4259-A372-0A2C51A08898}">
      <dsp:nvSpPr>
        <dsp:cNvPr id="0" name=""/>
        <dsp:cNvSpPr/>
      </dsp:nvSpPr>
      <dsp:spPr>
        <a:xfrm rot="5400000">
          <a:off x="-417506" y="419061"/>
          <a:ext cx="2783375" cy="1948363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latin typeface="Calibri"/>
              <a:cs typeface="Calibri"/>
            </a:rPr>
            <a:t>California Department of Public Health (CDPH)</a:t>
          </a:r>
        </a:p>
      </dsp:txBody>
      <dsp:txXfrm rot="-5400000">
        <a:off x="1" y="975737"/>
        <a:ext cx="1948363" cy="835012"/>
      </dsp:txXfrm>
    </dsp:sp>
    <dsp:sp modelId="{2B87B0B6-FDA1-4E7D-AF86-D9B081456118}">
      <dsp:nvSpPr>
        <dsp:cNvPr id="0" name=""/>
        <dsp:cNvSpPr/>
      </dsp:nvSpPr>
      <dsp:spPr>
        <a:xfrm rot="5400000">
          <a:off x="2980467" y="-1030549"/>
          <a:ext cx="1809194" cy="387340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b="1" kern="1200">
              <a:latin typeface="Calibri"/>
              <a:cs typeface="Calibri"/>
            </a:rPr>
            <a:t>www.cdph.ca.gov</a:t>
          </a:r>
          <a:endParaRPr lang="en-US" sz="2100" kern="1200">
            <a:latin typeface="Calibri"/>
            <a:cs typeface="Calibri"/>
          </a:endParaRP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>
              <a:latin typeface="Calibri"/>
              <a:cs typeface="Calibri"/>
            </a:rPr>
            <a:t>Licensing and Certification Program Branch</a:t>
          </a:r>
        </a:p>
      </dsp:txBody>
      <dsp:txXfrm rot="-5400000">
        <a:off x="1948363" y="89873"/>
        <a:ext cx="3785085" cy="1632558"/>
      </dsp:txXfrm>
    </dsp:sp>
    <dsp:sp modelId="{248D4471-7412-422F-BF5D-45BC46B21FEA}">
      <dsp:nvSpPr>
        <dsp:cNvPr id="0" name=""/>
        <dsp:cNvSpPr/>
      </dsp:nvSpPr>
      <dsp:spPr>
        <a:xfrm rot="5400000">
          <a:off x="-417506" y="2920473"/>
          <a:ext cx="2783375" cy="1948363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latin typeface="Calibri"/>
              <a:cs typeface="Calibri"/>
            </a:rPr>
            <a:t>National </a:t>
          </a:r>
          <a:r>
            <a:rPr lang="en-US" sz="1700" kern="1200" err="1">
              <a:latin typeface="Calibri"/>
              <a:cs typeface="Calibri"/>
            </a:rPr>
            <a:t>Healthcareer</a:t>
          </a:r>
          <a:r>
            <a:rPr lang="en-US" sz="1700" kern="1200">
              <a:latin typeface="Calibri"/>
              <a:cs typeface="Calibri"/>
            </a:rPr>
            <a:t> Association</a:t>
          </a:r>
        </a:p>
      </dsp:txBody>
      <dsp:txXfrm rot="-5400000">
        <a:off x="1" y="3477149"/>
        <a:ext cx="1948363" cy="835012"/>
      </dsp:txXfrm>
    </dsp:sp>
    <dsp:sp modelId="{B38880DB-5C67-4C9C-B7F0-5AD93FF3A48E}">
      <dsp:nvSpPr>
        <dsp:cNvPr id="0" name=""/>
        <dsp:cNvSpPr/>
      </dsp:nvSpPr>
      <dsp:spPr>
        <a:xfrm rot="5400000">
          <a:off x="2980467" y="1470862"/>
          <a:ext cx="1809194" cy="387340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b="1" kern="1200">
              <a:latin typeface="Calibri"/>
              <a:cs typeface="Calibri"/>
            </a:rPr>
            <a:t>www.nhanow.com</a:t>
          </a:r>
          <a:endParaRPr lang="en-US" sz="2100" kern="1200">
            <a:latin typeface="Calibri"/>
            <a:cs typeface="Calibri"/>
          </a:endParaRPr>
        </a:p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>
              <a:hlinkClick xmlns:r="http://schemas.openxmlformats.org/officeDocument/2006/relationships" r:id="rId1"/>
            </a:rPr>
            <a:t>Home | National </a:t>
          </a:r>
          <a:r>
            <a:rPr lang="en-US" sz="2100" kern="1200" err="1">
              <a:hlinkClick xmlns:r="http://schemas.openxmlformats.org/officeDocument/2006/relationships" r:id="rId1"/>
            </a:rPr>
            <a:t>Healthcareer</a:t>
          </a:r>
          <a:r>
            <a:rPr lang="en-US" sz="2100" kern="1200">
              <a:hlinkClick xmlns:r="http://schemas.openxmlformats.org/officeDocument/2006/relationships" r:id="rId1"/>
            </a:rPr>
            <a:t> Association | Allied Health Certifications (nhanow.com)</a:t>
          </a:r>
          <a:endParaRPr lang="en-US" sz="2100" kern="1200">
            <a:latin typeface="Calibri"/>
            <a:cs typeface="Calibri"/>
          </a:endParaRPr>
        </a:p>
      </dsp:txBody>
      <dsp:txXfrm rot="-5400000">
        <a:off x="1948363" y="2591284"/>
        <a:ext cx="3785085" cy="1632558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005CA2-8114-4A8B-A16E-8833DF96B3FD}">
      <dsp:nvSpPr>
        <dsp:cNvPr id="0" name=""/>
        <dsp:cNvSpPr/>
      </dsp:nvSpPr>
      <dsp:spPr>
        <a:xfrm>
          <a:off x="0" y="4503933"/>
          <a:ext cx="1656373" cy="98535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801" tIns="128016" rIns="117801" bIns="128016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Calibri"/>
              <a:cs typeface="Calibri"/>
            </a:rPr>
            <a:t>Reach Out</a:t>
          </a:r>
        </a:p>
      </dsp:txBody>
      <dsp:txXfrm>
        <a:off x="0" y="4503933"/>
        <a:ext cx="1656373" cy="985350"/>
      </dsp:txXfrm>
    </dsp:sp>
    <dsp:sp modelId="{6C094BD8-395B-4530-B3AD-C02F8887A4D9}">
      <dsp:nvSpPr>
        <dsp:cNvPr id="0" name=""/>
        <dsp:cNvSpPr/>
      </dsp:nvSpPr>
      <dsp:spPr>
        <a:xfrm>
          <a:off x="1656372" y="4503933"/>
          <a:ext cx="4969119" cy="985350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797" tIns="228600" rIns="100797" bIns="22860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Calibri"/>
              <a:cs typeface="Calibri"/>
            </a:rPr>
            <a:t>Reach out if you need application assistance or other Chaffey College resources.  </a:t>
          </a:r>
        </a:p>
      </dsp:txBody>
      <dsp:txXfrm>
        <a:off x="1656372" y="4503933"/>
        <a:ext cx="4969119" cy="985350"/>
      </dsp:txXfrm>
    </dsp:sp>
    <dsp:sp modelId="{250B236D-289A-485D-8BEF-255DE1C02C8E}">
      <dsp:nvSpPr>
        <dsp:cNvPr id="0" name=""/>
        <dsp:cNvSpPr/>
      </dsp:nvSpPr>
      <dsp:spPr>
        <a:xfrm rot="10800000">
          <a:off x="0" y="3003244"/>
          <a:ext cx="1656373" cy="1515469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5">
            <a:hueOff val="831752"/>
            <a:satOff val="-16830"/>
            <a:lumOff val="523"/>
            <a:alphaOff val="0"/>
          </a:schemeClr>
        </a:solidFill>
        <a:ln w="19050" cap="rnd" cmpd="sng" algn="ctr">
          <a:solidFill>
            <a:schemeClr val="accent5">
              <a:hueOff val="831752"/>
              <a:satOff val="-16830"/>
              <a:lumOff val="52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801" tIns="128016" rIns="117801" bIns="128016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Calibri"/>
              <a:cs typeface="Calibri"/>
            </a:rPr>
            <a:t>Submit </a:t>
          </a:r>
          <a:r>
            <a:rPr lang="en-US" sz="1800" b="1" kern="1200" dirty="0">
              <a:latin typeface="Calibri"/>
              <a:cs typeface="Calibri"/>
            </a:rPr>
            <a:t> </a:t>
          </a:r>
        </a:p>
      </dsp:txBody>
      <dsp:txXfrm rot="-10800000">
        <a:off x="0" y="3003244"/>
        <a:ext cx="1656373" cy="985054"/>
      </dsp:txXfrm>
    </dsp:sp>
    <dsp:sp modelId="{561DD1F5-8D10-4504-AF37-4E61701271BA}">
      <dsp:nvSpPr>
        <dsp:cNvPr id="0" name=""/>
        <dsp:cNvSpPr/>
      </dsp:nvSpPr>
      <dsp:spPr>
        <a:xfrm>
          <a:off x="1656372" y="3003244"/>
          <a:ext cx="4969119" cy="985054"/>
        </a:xfrm>
        <a:prstGeom prst="rect">
          <a:avLst/>
        </a:prstGeom>
        <a:solidFill>
          <a:schemeClr val="accent5">
            <a:tint val="40000"/>
            <a:alpha val="90000"/>
            <a:hueOff val="883928"/>
            <a:satOff val="-9276"/>
            <a:lumOff val="-608"/>
            <a:alphaOff val="0"/>
          </a:schemeClr>
        </a:solidFill>
        <a:ln w="19050" cap="rnd" cmpd="sng" algn="ctr">
          <a:solidFill>
            <a:schemeClr val="accent5">
              <a:tint val="40000"/>
              <a:alpha val="90000"/>
              <a:hueOff val="883928"/>
              <a:satOff val="-9276"/>
              <a:lumOff val="-60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797" tIns="228600" rIns="100797" bIns="22860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Calibri"/>
              <a:cs typeface="Calibri"/>
            </a:rPr>
            <a:t>Completed FALL 2024 Phlebotomy Technician </a:t>
          </a:r>
          <a:r>
            <a:rPr lang="en-US" sz="1800" b="1" kern="1200" dirty="0">
              <a:latin typeface="Calibri"/>
              <a:cs typeface="Calibri"/>
            </a:rPr>
            <a:t>application. February 22-April 5, 2024</a:t>
          </a:r>
        </a:p>
      </dsp:txBody>
      <dsp:txXfrm>
        <a:off x="1656372" y="3003244"/>
        <a:ext cx="4969119" cy="985054"/>
      </dsp:txXfrm>
    </dsp:sp>
    <dsp:sp modelId="{76003C32-C3A3-444A-A95D-5C02C938CB3C}">
      <dsp:nvSpPr>
        <dsp:cNvPr id="0" name=""/>
        <dsp:cNvSpPr/>
      </dsp:nvSpPr>
      <dsp:spPr>
        <a:xfrm rot="10800000">
          <a:off x="0" y="1502555"/>
          <a:ext cx="1656373" cy="1515469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5">
            <a:hueOff val="1663504"/>
            <a:satOff val="-33659"/>
            <a:lumOff val="1046"/>
            <a:alphaOff val="0"/>
          </a:schemeClr>
        </a:solidFill>
        <a:ln w="19050" cap="rnd" cmpd="sng" algn="ctr">
          <a:solidFill>
            <a:schemeClr val="accent5">
              <a:hueOff val="1663504"/>
              <a:satOff val="-33659"/>
              <a:lumOff val="104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801" tIns="128016" rIns="117801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Calibri"/>
              <a:cs typeface="Calibri"/>
            </a:rPr>
            <a:t>Download and Read through</a:t>
          </a:r>
        </a:p>
      </dsp:txBody>
      <dsp:txXfrm rot="-10800000">
        <a:off x="0" y="1502555"/>
        <a:ext cx="1656373" cy="985054"/>
      </dsp:txXfrm>
    </dsp:sp>
    <dsp:sp modelId="{F63CB8BD-5985-4D06-96EB-B3A10561AE1B}">
      <dsp:nvSpPr>
        <dsp:cNvPr id="0" name=""/>
        <dsp:cNvSpPr/>
      </dsp:nvSpPr>
      <dsp:spPr>
        <a:xfrm>
          <a:off x="1656372" y="1502555"/>
          <a:ext cx="4969119" cy="985054"/>
        </a:xfrm>
        <a:prstGeom prst="rect">
          <a:avLst/>
        </a:prstGeom>
        <a:solidFill>
          <a:schemeClr val="accent5">
            <a:tint val="40000"/>
            <a:alpha val="90000"/>
            <a:hueOff val="1767856"/>
            <a:satOff val="-18552"/>
            <a:lumOff val="-1217"/>
            <a:alphaOff val="0"/>
          </a:schemeClr>
        </a:solidFill>
        <a:ln w="19050" cap="rnd" cmpd="sng" algn="ctr">
          <a:solidFill>
            <a:schemeClr val="accent5">
              <a:tint val="40000"/>
              <a:alpha val="90000"/>
              <a:hueOff val="1767856"/>
              <a:satOff val="-18552"/>
              <a:lumOff val="-121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797" tIns="228600" rIns="100797" bIns="22860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Calibri"/>
              <a:cs typeface="Calibri"/>
            </a:rPr>
            <a:t>Download and read through the Application Instructions, which will be emailed to you.</a:t>
          </a:r>
        </a:p>
      </dsp:txBody>
      <dsp:txXfrm>
        <a:off x="1656372" y="1502555"/>
        <a:ext cx="4969119" cy="985054"/>
      </dsp:txXfrm>
    </dsp:sp>
    <dsp:sp modelId="{4FFCEB37-E0B3-4B89-98F8-5C35097F72BD}">
      <dsp:nvSpPr>
        <dsp:cNvPr id="0" name=""/>
        <dsp:cNvSpPr/>
      </dsp:nvSpPr>
      <dsp:spPr>
        <a:xfrm rot="10800000">
          <a:off x="0" y="1866"/>
          <a:ext cx="1656373" cy="1515469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5">
            <a:hueOff val="2495256"/>
            <a:satOff val="-50489"/>
            <a:lumOff val="1569"/>
            <a:alphaOff val="0"/>
          </a:schemeClr>
        </a:solidFill>
        <a:ln w="19050" cap="rnd" cmpd="sng" algn="ctr">
          <a:solidFill>
            <a:schemeClr val="accent5">
              <a:hueOff val="2495256"/>
              <a:satOff val="-50489"/>
              <a:lumOff val="156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801" tIns="128016" rIns="117801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Calibri"/>
              <a:cs typeface="Calibri"/>
            </a:rPr>
            <a:t>Apply</a:t>
          </a:r>
        </a:p>
      </dsp:txBody>
      <dsp:txXfrm rot="-10800000">
        <a:off x="0" y="1866"/>
        <a:ext cx="1656373" cy="985054"/>
      </dsp:txXfrm>
    </dsp:sp>
    <dsp:sp modelId="{1AF15C9C-0894-4E6B-AFAC-AE1ECCEFD287}">
      <dsp:nvSpPr>
        <dsp:cNvPr id="0" name=""/>
        <dsp:cNvSpPr/>
      </dsp:nvSpPr>
      <dsp:spPr>
        <a:xfrm>
          <a:off x="1656372" y="1866"/>
          <a:ext cx="4969119" cy="985054"/>
        </a:xfrm>
        <a:prstGeom prst="rect">
          <a:avLst/>
        </a:prstGeom>
        <a:solidFill>
          <a:schemeClr val="accent5">
            <a:tint val="40000"/>
            <a:alpha val="90000"/>
            <a:hueOff val="2651784"/>
            <a:satOff val="-27828"/>
            <a:lumOff val="-1825"/>
            <a:alphaOff val="0"/>
          </a:schemeClr>
        </a:solidFill>
        <a:ln w="19050" cap="rnd" cmpd="sng" algn="ctr">
          <a:solidFill>
            <a:schemeClr val="accent5">
              <a:tint val="40000"/>
              <a:alpha val="90000"/>
              <a:hueOff val="2651784"/>
              <a:satOff val="-27828"/>
              <a:lumOff val="-182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797" tIns="228600" rIns="100797" bIns="22860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Calibri"/>
              <a:cs typeface="Calibri"/>
            </a:rPr>
            <a:t>Apply to Chaffey College to receive a student ID number.</a:t>
          </a:r>
        </a:p>
      </dsp:txBody>
      <dsp:txXfrm>
        <a:off x="1656372" y="1866"/>
        <a:ext cx="4969119" cy="985054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005CA2-8114-4A8B-A16E-8833DF96B3FD}">
      <dsp:nvSpPr>
        <dsp:cNvPr id="0" name=""/>
        <dsp:cNvSpPr/>
      </dsp:nvSpPr>
      <dsp:spPr>
        <a:xfrm>
          <a:off x="0" y="4503933"/>
          <a:ext cx="1656373" cy="98535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801" tIns="149352" rIns="117801" bIns="149352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Calibri"/>
              <a:cs typeface="Calibri"/>
            </a:rPr>
            <a:t>Student Registration</a:t>
          </a:r>
        </a:p>
      </dsp:txBody>
      <dsp:txXfrm>
        <a:off x="0" y="4503933"/>
        <a:ext cx="1656373" cy="985350"/>
      </dsp:txXfrm>
    </dsp:sp>
    <dsp:sp modelId="{6C094BD8-395B-4530-B3AD-C02F8887A4D9}">
      <dsp:nvSpPr>
        <dsp:cNvPr id="0" name=""/>
        <dsp:cNvSpPr/>
      </dsp:nvSpPr>
      <dsp:spPr>
        <a:xfrm>
          <a:off x="1656372" y="4503933"/>
          <a:ext cx="4969119" cy="985350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797" tIns="177800" rIns="100797" bIns="17780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rgbClr val="000000"/>
              </a:solidFill>
              <a:latin typeface="Calibri"/>
              <a:cs typeface="Calibri"/>
            </a:rPr>
            <a:t>5/2/2024 @ 4:00pm Fontana Campus; In person Course Registration for Fall 2024 </a:t>
          </a:r>
          <a:endParaRPr lang="en-US" sz="1400" kern="1200" dirty="0">
            <a:latin typeface="Calibri"/>
            <a:cs typeface="Calibri"/>
          </a:endParaRPr>
        </a:p>
      </dsp:txBody>
      <dsp:txXfrm>
        <a:off x="1656372" y="4503933"/>
        <a:ext cx="4969119" cy="985350"/>
      </dsp:txXfrm>
    </dsp:sp>
    <dsp:sp modelId="{250B236D-289A-485D-8BEF-255DE1C02C8E}">
      <dsp:nvSpPr>
        <dsp:cNvPr id="0" name=""/>
        <dsp:cNvSpPr/>
      </dsp:nvSpPr>
      <dsp:spPr>
        <a:xfrm rot="10800000">
          <a:off x="0" y="3003244"/>
          <a:ext cx="1656373" cy="1515469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5">
            <a:hueOff val="831752"/>
            <a:satOff val="-16830"/>
            <a:lumOff val="523"/>
            <a:alphaOff val="0"/>
          </a:schemeClr>
        </a:solidFill>
        <a:ln w="19050" cap="rnd" cmpd="sng" algn="ctr">
          <a:solidFill>
            <a:schemeClr val="accent5">
              <a:hueOff val="831752"/>
              <a:satOff val="-16830"/>
              <a:lumOff val="52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801" tIns="149352" rIns="117801" bIns="149352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kern="1200" dirty="0">
              <a:latin typeface="Calibri"/>
              <a:cs typeface="Calibri"/>
            </a:rPr>
            <a:t>Attend a Prescreening</a:t>
          </a:r>
        </a:p>
      </dsp:txBody>
      <dsp:txXfrm rot="-10800000">
        <a:off x="0" y="3003244"/>
        <a:ext cx="1656373" cy="985054"/>
      </dsp:txXfrm>
    </dsp:sp>
    <dsp:sp modelId="{561DD1F5-8D10-4504-AF37-4E61701271BA}">
      <dsp:nvSpPr>
        <dsp:cNvPr id="0" name=""/>
        <dsp:cNvSpPr/>
      </dsp:nvSpPr>
      <dsp:spPr>
        <a:xfrm>
          <a:off x="1656372" y="3003244"/>
          <a:ext cx="4969119" cy="985054"/>
        </a:xfrm>
        <a:prstGeom prst="rect">
          <a:avLst/>
        </a:prstGeom>
        <a:solidFill>
          <a:schemeClr val="accent5">
            <a:tint val="40000"/>
            <a:alpha val="90000"/>
            <a:hueOff val="883928"/>
            <a:satOff val="-9276"/>
            <a:lumOff val="-608"/>
            <a:alphaOff val="0"/>
          </a:schemeClr>
        </a:solidFill>
        <a:ln w="19050" cap="rnd" cmpd="sng" algn="ctr">
          <a:solidFill>
            <a:schemeClr val="accent5">
              <a:tint val="40000"/>
              <a:alpha val="90000"/>
              <a:hueOff val="883928"/>
              <a:satOff val="-9276"/>
              <a:lumOff val="-60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797" tIns="177800" rIns="100797" bIns="17780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rgbClr val="000000"/>
              </a:solidFill>
              <a:latin typeface="Calibri"/>
              <a:cs typeface="Calibri"/>
            </a:rPr>
            <a:t>4/18/2024 3:30pm @ Rancho Campus, Health screening process begins</a:t>
          </a:r>
          <a:r>
            <a:rPr lang="en-US" sz="1400" b="0" kern="1200" dirty="0">
              <a:solidFill>
                <a:srgbClr val="000000"/>
              </a:solidFill>
              <a:latin typeface="Calibri"/>
              <a:cs typeface="Calibri"/>
            </a:rPr>
            <a:t>. Please bring laptop, and payment information to purchase access to Complio</a:t>
          </a:r>
        </a:p>
      </dsp:txBody>
      <dsp:txXfrm>
        <a:off x="1656372" y="3003244"/>
        <a:ext cx="4969119" cy="985054"/>
      </dsp:txXfrm>
    </dsp:sp>
    <dsp:sp modelId="{76003C32-C3A3-444A-A95D-5C02C938CB3C}">
      <dsp:nvSpPr>
        <dsp:cNvPr id="0" name=""/>
        <dsp:cNvSpPr/>
      </dsp:nvSpPr>
      <dsp:spPr>
        <a:xfrm rot="10800000">
          <a:off x="0" y="1502555"/>
          <a:ext cx="1656373" cy="1515469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5">
            <a:hueOff val="1663504"/>
            <a:satOff val="-33659"/>
            <a:lumOff val="1046"/>
            <a:alphaOff val="0"/>
          </a:schemeClr>
        </a:solidFill>
        <a:ln w="19050" cap="rnd" cmpd="sng" algn="ctr">
          <a:solidFill>
            <a:schemeClr val="accent5">
              <a:hueOff val="1663504"/>
              <a:satOff val="-33659"/>
              <a:lumOff val="104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801" tIns="149352" rIns="117801" bIns="149352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Calibri"/>
              <a:cs typeface="Calibri"/>
            </a:rPr>
            <a:t>Applicants are selected</a:t>
          </a:r>
        </a:p>
      </dsp:txBody>
      <dsp:txXfrm rot="-10800000">
        <a:off x="0" y="1502555"/>
        <a:ext cx="1656373" cy="985054"/>
      </dsp:txXfrm>
    </dsp:sp>
    <dsp:sp modelId="{F63CB8BD-5985-4D06-96EB-B3A10561AE1B}">
      <dsp:nvSpPr>
        <dsp:cNvPr id="0" name=""/>
        <dsp:cNvSpPr/>
      </dsp:nvSpPr>
      <dsp:spPr>
        <a:xfrm>
          <a:off x="1656372" y="1502555"/>
          <a:ext cx="4969119" cy="985054"/>
        </a:xfrm>
        <a:prstGeom prst="rect">
          <a:avLst/>
        </a:prstGeom>
        <a:solidFill>
          <a:schemeClr val="accent5">
            <a:tint val="40000"/>
            <a:alpha val="90000"/>
            <a:hueOff val="1767856"/>
            <a:satOff val="-18552"/>
            <a:lumOff val="-1217"/>
            <a:alphaOff val="0"/>
          </a:schemeClr>
        </a:solidFill>
        <a:ln w="19050" cap="rnd" cmpd="sng" algn="ctr">
          <a:solidFill>
            <a:schemeClr val="accent5">
              <a:tint val="40000"/>
              <a:alpha val="90000"/>
              <a:hueOff val="1767856"/>
              <a:satOff val="-18552"/>
              <a:lumOff val="-121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797" tIns="177800" rIns="100797" bIns="17780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rgbClr val="000000"/>
              </a:solidFill>
              <a:latin typeface="Calibri"/>
              <a:cs typeface="Calibri"/>
            </a:rPr>
            <a:t>Randomized selection process;  24 seats Fontana. 10 Alternates are also selected</a:t>
          </a:r>
        </a:p>
      </dsp:txBody>
      <dsp:txXfrm>
        <a:off x="1656372" y="1502555"/>
        <a:ext cx="4969119" cy="985054"/>
      </dsp:txXfrm>
    </dsp:sp>
    <dsp:sp modelId="{4FFCEB37-E0B3-4B89-98F8-5C35097F72BD}">
      <dsp:nvSpPr>
        <dsp:cNvPr id="0" name=""/>
        <dsp:cNvSpPr/>
      </dsp:nvSpPr>
      <dsp:spPr>
        <a:xfrm rot="10800000">
          <a:off x="0" y="1866"/>
          <a:ext cx="1656373" cy="1515469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5">
            <a:hueOff val="2495256"/>
            <a:satOff val="-50489"/>
            <a:lumOff val="1569"/>
            <a:alphaOff val="0"/>
          </a:schemeClr>
        </a:solidFill>
        <a:ln w="19050" cap="rnd" cmpd="sng" algn="ctr">
          <a:solidFill>
            <a:schemeClr val="accent5">
              <a:hueOff val="2495256"/>
              <a:satOff val="-50489"/>
              <a:lumOff val="156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801" tIns="149352" rIns="117801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Calibri"/>
              <a:cs typeface="Calibri"/>
            </a:rPr>
            <a:t>Application</a:t>
          </a:r>
        </a:p>
      </dsp:txBody>
      <dsp:txXfrm rot="-10800000">
        <a:off x="0" y="1866"/>
        <a:ext cx="1656373" cy="985054"/>
      </dsp:txXfrm>
    </dsp:sp>
    <dsp:sp modelId="{1AF15C9C-0894-4E6B-AFAC-AE1ECCEFD287}">
      <dsp:nvSpPr>
        <dsp:cNvPr id="0" name=""/>
        <dsp:cNvSpPr/>
      </dsp:nvSpPr>
      <dsp:spPr>
        <a:xfrm>
          <a:off x="1656372" y="1866"/>
          <a:ext cx="4969119" cy="985054"/>
        </a:xfrm>
        <a:prstGeom prst="rect">
          <a:avLst/>
        </a:prstGeom>
        <a:solidFill>
          <a:schemeClr val="accent5">
            <a:tint val="40000"/>
            <a:alpha val="90000"/>
            <a:hueOff val="2651784"/>
            <a:satOff val="-27828"/>
            <a:lumOff val="-1825"/>
            <a:alphaOff val="0"/>
          </a:schemeClr>
        </a:solidFill>
        <a:ln w="19050" cap="rnd" cmpd="sng" algn="ctr">
          <a:solidFill>
            <a:schemeClr val="accent5">
              <a:tint val="40000"/>
              <a:alpha val="90000"/>
              <a:hueOff val="2651784"/>
              <a:satOff val="-27828"/>
              <a:lumOff val="-182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797" tIns="177800" rIns="100797" bIns="17780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rgbClr val="000000"/>
              </a:solidFill>
              <a:latin typeface="Calibri"/>
              <a:cs typeface="Calibri"/>
            </a:rPr>
            <a:t>Apply to the program February 22-April 5, 2024</a:t>
          </a:r>
        </a:p>
      </dsp:txBody>
      <dsp:txXfrm>
        <a:off x="1656372" y="1866"/>
        <a:ext cx="4969119" cy="985054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BF3C67-E2C2-432F-A2BB-41CC5FA6777F}">
      <dsp:nvSpPr>
        <dsp:cNvPr id="0" name=""/>
        <dsp:cNvSpPr/>
      </dsp:nvSpPr>
      <dsp:spPr>
        <a:xfrm>
          <a:off x="0" y="1324"/>
          <a:ext cx="9618133" cy="56425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9FF870-78A5-4D39-BCDD-69B2FDAE3DAA}">
      <dsp:nvSpPr>
        <dsp:cNvPr id="0" name=""/>
        <dsp:cNvSpPr/>
      </dsp:nvSpPr>
      <dsp:spPr>
        <a:xfrm>
          <a:off x="170686" y="128281"/>
          <a:ext cx="310339" cy="31033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05220C-D033-449B-B306-62001C22B0A0}">
      <dsp:nvSpPr>
        <dsp:cNvPr id="0" name=""/>
        <dsp:cNvSpPr/>
      </dsp:nvSpPr>
      <dsp:spPr>
        <a:xfrm>
          <a:off x="651712" y="1324"/>
          <a:ext cx="8966420" cy="5642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717" tIns="59717" rIns="59717" bIns="59717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Trebuchet MS" panose="020B0603020202020204"/>
            </a:rPr>
            <a:t>Program Director Sade Stephenson </a:t>
          </a:r>
          <a:r>
            <a:rPr lang="en-US" sz="1500" u="sng" kern="1200" dirty="0">
              <a:solidFill>
                <a:srgbClr val="7030A0"/>
              </a:solidFill>
              <a:latin typeface="Trebuchet MS" panose="020B0603020202020204"/>
            </a:rPr>
            <a:t>sade.stephenson@chaffey.edu</a:t>
          </a:r>
          <a:endParaRPr lang="en-US" sz="1500" u="sng" kern="1200" dirty="0">
            <a:solidFill>
              <a:srgbClr val="7030A0"/>
            </a:solidFill>
          </a:endParaRPr>
        </a:p>
      </dsp:txBody>
      <dsp:txXfrm>
        <a:off x="651712" y="1324"/>
        <a:ext cx="8966420" cy="564252"/>
      </dsp:txXfrm>
    </dsp:sp>
    <dsp:sp modelId="{1DA94424-03ED-49D8-9697-1FEC674C358E}">
      <dsp:nvSpPr>
        <dsp:cNvPr id="0" name=""/>
        <dsp:cNvSpPr/>
      </dsp:nvSpPr>
      <dsp:spPr>
        <a:xfrm>
          <a:off x="0" y="706640"/>
          <a:ext cx="9618133" cy="56425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F451E4-7A75-4A10-9AFE-E81832636381}">
      <dsp:nvSpPr>
        <dsp:cNvPr id="0" name=""/>
        <dsp:cNvSpPr/>
      </dsp:nvSpPr>
      <dsp:spPr>
        <a:xfrm>
          <a:off x="170686" y="833597"/>
          <a:ext cx="310339" cy="31033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A61E3B-8BB6-430E-88F2-BAF7034A16BD}">
      <dsp:nvSpPr>
        <dsp:cNvPr id="0" name=""/>
        <dsp:cNvSpPr/>
      </dsp:nvSpPr>
      <dsp:spPr>
        <a:xfrm>
          <a:off x="651712" y="706640"/>
          <a:ext cx="8966420" cy="5642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717" tIns="59717" rIns="59717" bIns="59717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latin typeface="Trebuchet MS" panose="020B0603020202020204"/>
            </a:rPr>
            <a:t>Phlebotomy</a:t>
          </a:r>
          <a:r>
            <a:rPr lang="en-US" sz="1500" b="1" kern="1200" dirty="0"/>
            <a:t> </a:t>
          </a:r>
          <a:r>
            <a:rPr lang="en-US" sz="1500" b="1" kern="1200" dirty="0">
              <a:latin typeface="Trebuchet MS" panose="020B0603020202020204"/>
            </a:rPr>
            <a:t>Application-</a:t>
          </a:r>
          <a:r>
            <a:rPr lang="en-US" sz="1500" b="1" kern="1200" dirty="0"/>
            <a:t> HS Administrative Assistant</a:t>
          </a:r>
          <a:br>
            <a:rPr lang="en-US" sz="1500" b="1" kern="1200" dirty="0"/>
          </a:br>
          <a:r>
            <a:rPr lang="en-US" sz="1500" kern="1200" dirty="0"/>
            <a:t>Susie Haynes, </a:t>
          </a:r>
          <a:r>
            <a:rPr lang="en-US" sz="1500" kern="1200" dirty="0">
              <a:solidFill>
                <a:srgbClr val="0070C0"/>
              </a:solidFill>
              <a:hlinkClick xmlns:r="http://schemas.openxmlformats.org/officeDocument/2006/relationships"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suzanne.haynes@chaffey.edu</a:t>
          </a:r>
          <a:r>
            <a:rPr lang="en-US" sz="1500" kern="1200" dirty="0">
              <a:solidFill>
                <a:srgbClr val="0070C0"/>
              </a:solidFill>
            </a:rPr>
            <a:t>,</a:t>
          </a:r>
          <a:r>
            <a:rPr lang="en-US" sz="1500" kern="1200" dirty="0"/>
            <a:t>  (909) 652-6669</a:t>
          </a:r>
        </a:p>
      </dsp:txBody>
      <dsp:txXfrm>
        <a:off x="651712" y="706640"/>
        <a:ext cx="8966420" cy="564252"/>
      </dsp:txXfrm>
    </dsp:sp>
    <dsp:sp modelId="{2050DB94-B595-4686-8E34-718F05EE4C59}">
      <dsp:nvSpPr>
        <dsp:cNvPr id="0" name=""/>
        <dsp:cNvSpPr/>
      </dsp:nvSpPr>
      <dsp:spPr>
        <a:xfrm>
          <a:off x="0" y="1411956"/>
          <a:ext cx="9618133" cy="56425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F74DBA-E3D4-41D0-9081-82A90103E65F}">
      <dsp:nvSpPr>
        <dsp:cNvPr id="0" name=""/>
        <dsp:cNvSpPr/>
      </dsp:nvSpPr>
      <dsp:spPr>
        <a:xfrm>
          <a:off x="170686" y="1538913"/>
          <a:ext cx="310339" cy="310339"/>
        </a:xfrm>
        <a:prstGeom prst="rect">
          <a:avLst/>
        </a:prstGeom>
        <a:solidFill>
          <a:schemeClr val="bg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CF9983-FDB7-4E7E-A689-EED09BEA5607}">
      <dsp:nvSpPr>
        <dsp:cNvPr id="0" name=""/>
        <dsp:cNvSpPr/>
      </dsp:nvSpPr>
      <dsp:spPr>
        <a:xfrm>
          <a:off x="651712" y="1411956"/>
          <a:ext cx="8966420" cy="5642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717" tIns="59717" rIns="59717" bIns="59717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kern="1200" dirty="0">
              <a:latin typeface="Trebuchet MS" panose="020B0603020202020204"/>
            </a:rPr>
            <a:t>Health Screening/Complio Sharon Lehman </a:t>
          </a:r>
          <a:r>
            <a:rPr lang="en-US" sz="1500" b="0" kern="1200" dirty="0">
              <a:latin typeface="Calibri"/>
              <a:cs typeface="Calibri"/>
              <a:hlinkClick xmlns:r="http://schemas.openxmlformats.org/officeDocument/2006/relationships" r:id="rId6"/>
            </a:rPr>
            <a:t>sharon.lehman@chaffey.edu; </a:t>
          </a:r>
          <a:r>
            <a:rPr lang="en-US" sz="1500" b="0" kern="1200" dirty="0">
              <a:solidFill>
                <a:srgbClr val="000000"/>
              </a:solidFill>
              <a:latin typeface="Calibri"/>
              <a:cs typeface="Calibri"/>
            </a:rPr>
            <a:t>909-285-1958</a:t>
          </a:r>
        </a:p>
      </dsp:txBody>
      <dsp:txXfrm>
        <a:off x="651712" y="1411956"/>
        <a:ext cx="8966420" cy="564252"/>
      </dsp:txXfrm>
    </dsp:sp>
    <dsp:sp modelId="{4DF6EB3A-ACCA-4AA5-A33F-131772C3C4D6}">
      <dsp:nvSpPr>
        <dsp:cNvPr id="0" name=""/>
        <dsp:cNvSpPr/>
      </dsp:nvSpPr>
      <dsp:spPr>
        <a:xfrm>
          <a:off x="0" y="2117272"/>
          <a:ext cx="9618133" cy="56425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C9A801-F86F-41FD-9854-4DE004B86D49}">
      <dsp:nvSpPr>
        <dsp:cNvPr id="0" name=""/>
        <dsp:cNvSpPr/>
      </dsp:nvSpPr>
      <dsp:spPr>
        <a:xfrm>
          <a:off x="170686" y="2244229"/>
          <a:ext cx="310339" cy="310339"/>
        </a:xfrm>
        <a:prstGeom prst="rect">
          <a:avLst/>
        </a:prstGeom>
        <a:solidFill>
          <a:schemeClr val="bg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0FD433-FF8F-4DAB-8095-C59CC89B356E}">
      <dsp:nvSpPr>
        <dsp:cNvPr id="0" name=""/>
        <dsp:cNvSpPr/>
      </dsp:nvSpPr>
      <dsp:spPr>
        <a:xfrm>
          <a:off x="651712" y="2117272"/>
          <a:ext cx="8966420" cy="5642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717" tIns="59717" rIns="59717" bIns="59717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kern="1200" dirty="0">
              <a:latin typeface="Calibri"/>
              <a:ea typeface="Calibri"/>
              <a:cs typeface="Calibri"/>
            </a:rPr>
            <a:t>Gabriela Vallejo, Counselor</a:t>
          </a:r>
        </a:p>
      </dsp:txBody>
      <dsp:txXfrm>
        <a:off x="651712" y="2117272"/>
        <a:ext cx="8966420" cy="564252"/>
      </dsp:txXfrm>
    </dsp:sp>
    <dsp:sp modelId="{9DC3C6EE-FE4B-455B-84CC-23AD8983496D}">
      <dsp:nvSpPr>
        <dsp:cNvPr id="0" name=""/>
        <dsp:cNvSpPr/>
      </dsp:nvSpPr>
      <dsp:spPr>
        <a:xfrm>
          <a:off x="0" y="2822588"/>
          <a:ext cx="9618133" cy="564252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C6EE96-4E57-482E-A7E0-7B3D5FEEFCA4}">
      <dsp:nvSpPr>
        <dsp:cNvPr id="0" name=""/>
        <dsp:cNvSpPr/>
      </dsp:nvSpPr>
      <dsp:spPr>
        <a:xfrm>
          <a:off x="170686" y="2949545"/>
          <a:ext cx="310339" cy="310339"/>
        </a:xfrm>
        <a:prstGeom prst="rect">
          <a:avLst/>
        </a:prstGeom>
        <a:solidFill>
          <a:schemeClr val="bg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DAB561-1569-4829-BA95-94601B5B41BF}">
      <dsp:nvSpPr>
        <dsp:cNvPr id="0" name=""/>
        <dsp:cNvSpPr/>
      </dsp:nvSpPr>
      <dsp:spPr>
        <a:xfrm>
          <a:off x="651712" y="2822588"/>
          <a:ext cx="8966420" cy="5642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717" tIns="59717" rIns="59717" bIns="59717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kern="1200" dirty="0">
              <a:latin typeface="Calibri"/>
              <a:ea typeface="Calibri"/>
              <a:cs typeface="Calibri"/>
            </a:rPr>
            <a:t>Gabriela.Vallejo@chaffey.edu</a:t>
          </a:r>
        </a:p>
      </dsp:txBody>
      <dsp:txXfrm>
        <a:off x="651712" y="2822588"/>
        <a:ext cx="8966420" cy="564252"/>
      </dsp:txXfrm>
    </dsp:sp>
    <dsp:sp modelId="{5450DD62-0943-440F-96C6-8A9B6EBFE8A7}">
      <dsp:nvSpPr>
        <dsp:cNvPr id="0" name=""/>
        <dsp:cNvSpPr/>
      </dsp:nvSpPr>
      <dsp:spPr>
        <a:xfrm>
          <a:off x="0" y="3527904"/>
          <a:ext cx="9618133" cy="56425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CF82BD-C5FC-4ED2-8772-3BDFD261CBAA}">
      <dsp:nvSpPr>
        <dsp:cNvPr id="0" name=""/>
        <dsp:cNvSpPr/>
      </dsp:nvSpPr>
      <dsp:spPr>
        <a:xfrm>
          <a:off x="170686" y="3654861"/>
          <a:ext cx="310339" cy="31033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82E6E3-CBDC-4E62-82B0-D18CC6BEE956}">
      <dsp:nvSpPr>
        <dsp:cNvPr id="0" name=""/>
        <dsp:cNvSpPr/>
      </dsp:nvSpPr>
      <dsp:spPr>
        <a:xfrm>
          <a:off x="651712" y="3527904"/>
          <a:ext cx="8966420" cy="5642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717" tIns="59717" rIns="59717" bIns="59717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Purchasing uniforms and supplies- Campus store</a:t>
          </a:r>
          <a:br>
            <a:rPr lang="en-US" sz="1500" b="1" kern="1200" dirty="0"/>
          </a:br>
          <a:r>
            <a:rPr lang="en-US" sz="1500" kern="1200" dirty="0">
              <a:solidFill>
                <a:srgbClr val="0070C0"/>
              </a:solidFill>
              <a:hlinkClick xmlns:r="http://schemas.openxmlformats.org/officeDocument/2006/relationships" r:id="rId9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bookstore.staff@chaffey.edu</a:t>
          </a:r>
          <a:r>
            <a:rPr lang="en-US" sz="1500" kern="1200" dirty="0"/>
            <a:t>, (909) 652-6560</a:t>
          </a:r>
        </a:p>
      </dsp:txBody>
      <dsp:txXfrm>
        <a:off x="651712" y="3527904"/>
        <a:ext cx="8966420" cy="56425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20E0FD-40E5-4CC8-ADE5-080EFE276570}">
      <dsp:nvSpPr>
        <dsp:cNvPr id="0" name=""/>
        <dsp:cNvSpPr/>
      </dsp:nvSpPr>
      <dsp:spPr>
        <a:xfrm>
          <a:off x="1164573" y="881"/>
          <a:ext cx="2984364" cy="179061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Phlebotomist:</a:t>
          </a:r>
        </a:p>
      </dsp:txBody>
      <dsp:txXfrm>
        <a:off x="1164573" y="881"/>
        <a:ext cx="2984364" cy="1790618"/>
      </dsp:txXfrm>
    </dsp:sp>
    <dsp:sp modelId="{21BDDD16-D441-4301-8A4C-BB611F0DD412}">
      <dsp:nvSpPr>
        <dsp:cNvPr id="0" name=""/>
        <dsp:cNvSpPr/>
      </dsp:nvSpPr>
      <dsp:spPr>
        <a:xfrm>
          <a:off x="4447374" y="881"/>
          <a:ext cx="2984364" cy="179061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kern="1200"/>
            <a:t>A phlebotomist is a medical professional who is trained to perform blood draws on children and adults. They collect and prepare blood for testing so it can be analyzed in a medical laboratory. They also collect blood for </a:t>
          </a:r>
          <a:r>
            <a:rPr lang="en-US" sz="1500" b="0" i="0" kern="1200"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donation</a:t>
          </a:r>
          <a:r>
            <a:rPr lang="en-US" sz="1500" b="0" i="0" kern="1200"/>
            <a:t>.</a:t>
          </a:r>
          <a:endParaRPr lang="en-US" sz="1500" kern="1200"/>
        </a:p>
      </dsp:txBody>
      <dsp:txXfrm>
        <a:off x="4447374" y="881"/>
        <a:ext cx="2984364" cy="1790618"/>
      </dsp:txXfrm>
    </dsp:sp>
    <dsp:sp modelId="{62783C8F-FA28-435E-AB17-4D3C4A44C139}">
      <dsp:nvSpPr>
        <dsp:cNvPr id="0" name=""/>
        <dsp:cNvSpPr/>
      </dsp:nvSpPr>
      <dsp:spPr>
        <a:xfrm>
          <a:off x="1164573" y="2089936"/>
          <a:ext cx="2984364" cy="179061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/>
            <a:t>Work in a team environment with other CNAs, </a:t>
          </a:r>
          <a:r>
            <a:rPr lang="en-US" sz="1500" b="1" kern="1200">
              <a:latin typeface="Calibri Light" panose="020F0302020204030204"/>
            </a:rPr>
            <a:t>nurses</a:t>
          </a:r>
          <a:r>
            <a:rPr lang="en-US" sz="1500" b="1" kern="1200"/>
            <a:t>, physicians</a:t>
          </a:r>
          <a:r>
            <a:rPr lang="en-US" sz="1500" b="1" kern="1200">
              <a:latin typeface="Trebuchet MS" panose="020B0603020202020204"/>
            </a:rPr>
            <a:t>,</a:t>
          </a:r>
          <a:r>
            <a:rPr lang="en-US" sz="1500" b="1" kern="1200"/>
            <a:t> family</a:t>
          </a:r>
          <a:r>
            <a:rPr lang="en-US" sz="1500" b="1" kern="1200">
              <a:latin typeface="Calibri Light" panose="020F0302020204030204"/>
            </a:rPr>
            <a:t> members</a:t>
          </a:r>
          <a:r>
            <a:rPr lang="en-US" sz="1500" b="1" kern="1200"/>
            <a:t>, etc.</a:t>
          </a:r>
        </a:p>
      </dsp:txBody>
      <dsp:txXfrm>
        <a:off x="1164573" y="2089936"/>
        <a:ext cx="2984364" cy="1790618"/>
      </dsp:txXfrm>
    </dsp:sp>
    <dsp:sp modelId="{D6B2B452-CB32-4520-A368-EE3F0C5B4503}">
      <dsp:nvSpPr>
        <dsp:cNvPr id="0" name=""/>
        <dsp:cNvSpPr/>
      </dsp:nvSpPr>
      <dsp:spPr>
        <a:xfrm>
          <a:off x="4447374" y="2089936"/>
          <a:ext cx="2984364" cy="179061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Within the job will need strong foundation of safety principles, ergonomics, infection control, legal information (patients rights, rules and regulations, HIPPA, etc.), ethics</a:t>
          </a:r>
        </a:p>
      </dsp:txBody>
      <dsp:txXfrm>
        <a:off x="4447374" y="2089936"/>
        <a:ext cx="2984364" cy="179061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190DC2-8763-441B-B173-0B76BA397368}">
      <dsp:nvSpPr>
        <dsp:cNvPr id="0" name=""/>
        <dsp:cNvSpPr/>
      </dsp:nvSpPr>
      <dsp:spPr>
        <a:xfrm>
          <a:off x="2485463" y="865518"/>
          <a:ext cx="53995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39955" y="45720"/>
              </a:lnTo>
            </a:path>
          </a:pathLst>
        </a:custGeom>
        <a:noFill/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741177" y="908386"/>
        <a:ext cx="28527" cy="5705"/>
      </dsp:txXfrm>
    </dsp:sp>
    <dsp:sp modelId="{B0099F77-0DBF-4E29-94E6-D6D8399ED89F}">
      <dsp:nvSpPr>
        <dsp:cNvPr id="0" name=""/>
        <dsp:cNvSpPr/>
      </dsp:nvSpPr>
      <dsp:spPr>
        <a:xfrm>
          <a:off x="6589" y="167036"/>
          <a:ext cx="2480674" cy="148840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555" tIns="127593" rIns="121555" bIns="127593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Calibri"/>
              <a:cs typeface="Calibri"/>
            </a:rPr>
            <a:t>Valid US Social Security Number or Tax ID number (TIN) is required.</a:t>
          </a: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Calibri"/>
              <a:cs typeface="Calibri"/>
            </a:rPr>
            <a:t>Required by DOJ fingerprinting to enter the program (CDPH) and for licensure testing</a:t>
          </a:r>
        </a:p>
      </dsp:txBody>
      <dsp:txXfrm>
        <a:off x="6589" y="167036"/>
        <a:ext cx="2480674" cy="1488404"/>
      </dsp:txXfrm>
    </dsp:sp>
    <dsp:sp modelId="{2AFE6A55-0685-4AF8-9407-2EC750E01224}">
      <dsp:nvSpPr>
        <dsp:cNvPr id="0" name=""/>
        <dsp:cNvSpPr/>
      </dsp:nvSpPr>
      <dsp:spPr>
        <a:xfrm>
          <a:off x="5536693" y="865518"/>
          <a:ext cx="53995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39955" y="45720"/>
              </a:lnTo>
            </a:path>
          </a:pathLst>
        </a:custGeom>
        <a:noFill/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792406" y="908386"/>
        <a:ext cx="28527" cy="5705"/>
      </dsp:txXfrm>
    </dsp:sp>
    <dsp:sp modelId="{4AEA6537-AC09-4B7D-A297-811E26BBF5BB}">
      <dsp:nvSpPr>
        <dsp:cNvPr id="0" name=""/>
        <dsp:cNvSpPr/>
      </dsp:nvSpPr>
      <dsp:spPr>
        <a:xfrm>
          <a:off x="3057818" y="167036"/>
          <a:ext cx="2480674" cy="148840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555" tIns="127593" rIns="121555" bIns="127593" numCol="1" spcCol="1270" anchor="t" anchorCtr="0">
          <a:noAutofit/>
        </a:bodyPr>
        <a:lstStyle/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Calibri"/>
              <a:cs typeface="Calibri"/>
            </a:rPr>
            <a:t>Clear criminal background and drug screening to participate in clinicals. 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Calibri"/>
              <a:cs typeface="Calibri"/>
            </a:rPr>
            <a:t>Completed after provisional acceptance to the program</a:t>
          </a:r>
        </a:p>
      </dsp:txBody>
      <dsp:txXfrm>
        <a:off x="3057818" y="167036"/>
        <a:ext cx="2480674" cy="1488404"/>
      </dsp:txXfrm>
    </dsp:sp>
    <dsp:sp modelId="{EF76204F-1F32-4ED2-8C6E-D9FB868C3676}">
      <dsp:nvSpPr>
        <dsp:cNvPr id="0" name=""/>
        <dsp:cNvSpPr/>
      </dsp:nvSpPr>
      <dsp:spPr>
        <a:xfrm>
          <a:off x="1246926" y="1653640"/>
          <a:ext cx="6102458" cy="539955"/>
        </a:xfrm>
        <a:custGeom>
          <a:avLst/>
          <a:gdLst/>
          <a:ahLst/>
          <a:cxnLst/>
          <a:rect l="0" t="0" r="0" b="0"/>
          <a:pathLst>
            <a:path>
              <a:moveTo>
                <a:pt x="6102458" y="0"/>
              </a:moveTo>
              <a:lnTo>
                <a:pt x="6102458" y="287077"/>
              </a:lnTo>
              <a:lnTo>
                <a:pt x="0" y="287077"/>
              </a:lnTo>
              <a:lnTo>
                <a:pt x="0" y="539955"/>
              </a:lnTo>
            </a:path>
          </a:pathLst>
        </a:custGeom>
        <a:noFill/>
        <a:ln w="1270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144929" y="1920765"/>
        <a:ext cx="306453" cy="5705"/>
      </dsp:txXfrm>
    </dsp:sp>
    <dsp:sp modelId="{F7F2DE68-89A1-45F9-A845-744DEE379952}">
      <dsp:nvSpPr>
        <dsp:cNvPr id="0" name=""/>
        <dsp:cNvSpPr/>
      </dsp:nvSpPr>
      <dsp:spPr>
        <a:xfrm>
          <a:off x="6109048" y="167036"/>
          <a:ext cx="2480674" cy="148840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555" tIns="127593" rIns="121555" bIns="127593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Calibri"/>
              <a:cs typeface="Calibri"/>
            </a:rPr>
            <a:t>Valid CPR card. This must be the “BLS” from the American Heart Association. </a:t>
          </a:r>
          <a:r>
            <a:rPr lang="en-US" sz="1500" b="1" kern="1200" dirty="0">
              <a:latin typeface="Calibri"/>
              <a:cs typeface="Calibri"/>
            </a:rPr>
            <a:t>Renews every 2 years</a:t>
          </a:r>
        </a:p>
      </dsp:txBody>
      <dsp:txXfrm>
        <a:off x="6109048" y="167036"/>
        <a:ext cx="2480674" cy="1488404"/>
      </dsp:txXfrm>
    </dsp:sp>
    <dsp:sp modelId="{1EFD8209-D982-45D5-AC11-91D515DBE054}">
      <dsp:nvSpPr>
        <dsp:cNvPr id="0" name=""/>
        <dsp:cNvSpPr/>
      </dsp:nvSpPr>
      <dsp:spPr>
        <a:xfrm>
          <a:off x="2485463" y="2924478"/>
          <a:ext cx="53995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39955" y="45720"/>
              </a:lnTo>
            </a:path>
          </a:pathLst>
        </a:custGeom>
        <a:noFill/>
        <a:ln w="1270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741177" y="2967345"/>
        <a:ext cx="28527" cy="5705"/>
      </dsp:txXfrm>
    </dsp:sp>
    <dsp:sp modelId="{1A9234AB-3CD8-4E60-9E7C-D7F009343A6D}">
      <dsp:nvSpPr>
        <dsp:cNvPr id="0" name=""/>
        <dsp:cNvSpPr/>
      </dsp:nvSpPr>
      <dsp:spPr>
        <a:xfrm>
          <a:off x="6589" y="2225996"/>
          <a:ext cx="2480674" cy="148840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555" tIns="127593" rIns="121555" bIns="12759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Calibri"/>
              <a:cs typeface="Calibri"/>
            </a:rPr>
            <a:t>Health clearance (completed after provisional acceptance)</a:t>
          </a:r>
        </a:p>
      </dsp:txBody>
      <dsp:txXfrm>
        <a:off x="6589" y="2225996"/>
        <a:ext cx="2480674" cy="1488404"/>
      </dsp:txXfrm>
    </dsp:sp>
    <dsp:sp modelId="{195E0645-F14A-42A9-BD9F-6D1FF0AC94DC}">
      <dsp:nvSpPr>
        <dsp:cNvPr id="0" name=""/>
        <dsp:cNvSpPr/>
      </dsp:nvSpPr>
      <dsp:spPr>
        <a:xfrm>
          <a:off x="5536693" y="2924478"/>
          <a:ext cx="53995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39955" y="45720"/>
              </a:lnTo>
            </a:path>
          </a:pathLst>
        </a:custGeom>
        <a:noFill/>
        <a:ln w="1270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792406" y="2967345"/>
        <a:ext cx="28527" cy="5705"/>
      </dsp:txXfrm>
    </dsp:sp>
    <dsp:sp modelId="{EA485DA9-BB0B-45F4-82E8-2E910A2ED050}">
      <dsp:nvSpPr>
        <dsp:cNvPr id="0" name=""/>
        <dsp:cNvSpPr/>
      </dsp:nvSpPr>
      <dsp:spPr>
        <a:xfrm>
          <a:off x="3057818" y="2225996"/>
          <a:ext cx="2480674" cy="1488404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555" tIns="127593" rIns="121555" bIns="12759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Calibri"/>
              <a:cs typeface="Calibri"/>
            </a:rPr>
            <a:t>Immunizations/flu shot and others as required by clinical facilities (subject to change)</a:t>
          </a:r>
        </a:p>
      </dsp:txBody>
      <dsp:txXfrm>
        <a:off x="3057818" y="2225996"/>
        <a:ext cx="2480674" cy="1488404"/>
      </dsp:txXfrm>
    </dsp:sp>
    <dsp:sp modelId="{C84BB4AF-3C8F-423B-8361-F8DB2953A6C2}">
      <dsp:nvSpPr>
        <dsp:cNvPr id="0" name=""/>
        <dsp:cNvSpPr/>
      </dsp:nvSpPr>
      <dsp:spPr>
        <a:xfrm>
          <a:off x="6109048" y="2225996"/>
          <a:ext cx="2480674" cy="148840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555" tIns="127593" rIns="121555" bIns="12759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Calibri"/>
              <a:cs typeface="Calibri"/>
            </a:rPr>
            <a:t>High School Transcripts</a:t>
          </a:r>
        </a:p>
      </dsp:txBody>
      <dsp:txXfrm>
        <a:off x="6109048" y="2225996"/>
        <a:ext cx="2480674" cy="148840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A14DD1-EE7B-4844-B1DC-7B419DEC28A6}">
      <dsp:nvSpPr>
        <dsp:cNvPr id="0" name=""/>
        <dsp:cNvSpPr/>
      </dsp:nvSpPr>
      <dsp:spPr>
        <a:xfrm>
          <a:off x="1299066" y="479565"/>
          <a:ext cx="1944000" cy="1944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9488DD-4379-440C-950C-A899232F108E}">
      <dsp:nvSpPr>
        <dsp:cNvPr id="0" name=""/>
        <dsp:cNvSpPr/>
      </dsp:nvSpPr>
      <dsp:spPr>
        <a:xfrm>
          <a:off x="111066" y="2893916"/>
          <a:ext cx="432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>
              <a:latin typeface="Calibri"/>
              <a:cs typeface="Calibri"/>
            </a:rPr>
            <a:t>Must have transportation to and from class and clinical site</a:t>
          </a:r>
        </a:p>
      </dsp:txBody>
      <dsp:txXfrm>
        <a:off x="111066" y="2893916"/>
        <a:ext cx="4320000" cy="720000"/>
      </dsp:txXfrm>
    </dsp:sp>
    <dsp:sp modelId="{CE5B64D6-DBF5-49A5-8056-84DE74BF7B5A}">
      <dsp:nvSpPr>
        <dsp:cNvPr id="0" name=""/>
        <dsp:cNvSpPr/>
      </dsp:nvSpPr>
      <dsp:spPr>
        <a:xfrm>
          <a:off x="6375066" y="479565"/>
          <a:ext cx="1944000" cy="1944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1D8D49-17EA-4232-BA5F-3E90252B5C1C}">
      <dsp:nvSpPr>
        <dsp:cNvPr id="0" name=""/>
        <dsp:cNvSpPr/>
      </dsp:nvSpPr>
      <dsp:spPr>
        <a:xfrm>
          <a:off x="5187066" y="2893916"/>
          <a:ext cx="432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>
              <a:latin typeface="Calibri"/>
              <a:cs typeface="Calibri"/>
            </a:rPr>
            <a:t>Must enroll in and pass all three courses </a:t>
          </a:r>
        </a:p>
      </dsp:txBody>
      <dsp:txXfrm>
        <a:off x="5187066" y="2893916"/>
        <a:ext cx="4320000" cy="7200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8AA148-7F05-4F55-B7FC-38CCA39EF163}">
      <dsp:nvSpPr>
        <dsp:cNvPr id="0" name=""/>
        <dsp:cNvSpPr/>
      </dsp:nvSpPr>
      <dsp:spPr>
        <a:xfrm>
          <a:off x="0" y="1894"/>
          <a:ext cx="3851122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2985BA0-20BE-4256-9069-CE8C590029AC}">
      <dsp:nvSpPr>
        <dsp:cNvPr id="0" name=""/>
        <dsp:cNvSpPr/>
      </dsp:nvSpPr>
      <dsp:spPr>
        <a:xfrm>
          <a:off x="0" y="1894"/>
          <a:ext cx="3851122" cy="12923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err="1">
              <a:latin typeface="Calibri"/>
              <a:cs typeface="Calibri"/>
            </a:rPr>
            <a:t>Phleb</a:t>
          </a:r>
          <a:r>
            <a:rPr lang="en-US" sz="3200" b="1" kern="1200">
              <a:latin typeface="Calibri"/>
              <a:cs typeface="Calibri"/>
            </a:rPr>
            <a:t> 600 Theory (Mondays)</a:t>
          </a:r>
        </a:p>
      </dsp:txBody>
      <dsp:txXfrm>
        <a:off x="0" y="1894"/>
        <a:ext cx="3851122" cy="1292327"/>
      </dsp:txXfrm>
    </dsp:sp>
    <dsp:sp modelId="{7412B568-1F93-4F24-9E7F-5654C0F4D8D9}">
      <dsp:nvSpPr>
        <dsp:cNvPr id="0" name=""/>
        <dsp:cNvSpPr/>
      </dsp:nvSpPr>
      <dsp:spPr>
        <a:xfrm>
          <a:off x="0" y="1294222"/>
          <a:ext cx="3851122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BC22356-E1D9-4288-8F94-5C00CC6AB60C}">
      <dsp:nvSpPr>
        <dsp:cNvPr id="0" name=""/>
        <dsp:cNvSpPr/>
      </dsp:nvSpPr>
      <dsp:spPr>
        <a:xfrm>
          <a:off x="0" y="1294222"/>
          <a:ext cx="3851122" cy="12923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err="1">
              <a:latin typeface="Calibri"/>
              <a:cs typeface="Calibri"/>
            </a:rPr>
            <a:t>Phleb</a:t>
          </a:r>
          <a:r>
            <a:rPr lang="en-US" sz="3200" b="1" kern="1200">
              <a:latin typeface="Calibri"/>
              <a:cs typeface="Calibri"/>
            </a:rPr>
            <a:t> 600L Clinical (2x per week)</a:t>
          </a:r>
        </a:p>
      </dsp:txBody>
      <dsp:txXfrm>
        <a:off x="0" y="1294222"/>
        <a:ext cx="3851122" cy="1292327"/>
      </dsp:txXfrm>
    </dsp:sp>
    <dsp:sp modelId="{C04E336E-956A-4253-8EA6-B9DAC405E675}">
      <dsp:nvSpPr>
        <dsp:cNvPr id="0" name=""/>
        <dsp:cNvSpPr/>
      </dsp:nvSpPr>
      <dsp:spPr>
        <a:xfrm>
          <a:off x="0" y="2586550"/>
          <a:ext cx="3851122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873EA5B-07E0-45D3-AF74-04CDD938E8E7}">
      <dsp:nvSpPr>
        <dsp:cNvPr id="0" name=""/>
        <dsp:cNvSpPr/>
      </dsp:nvSpPr>
      <dsp:spPr>
        <a:xfrm>
          <a:off x="0" y="2586550"/>
          <a:ext cx="3851122" cy="12923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err="1">
              <a:latin typeface="Calibri"/>
              <a:cs typeface="Calibri"/>
            </a:rPr>
            <a:t>Phleb</a:t>
          </a:r>
          <a:r>
            <a:rPr lang="en-US" sz="3200" b="1" kern="1200">
              <a:latin typeface="Calibri"/>
              <a:cs typeface="Calibri"/>
            </a:rPr>
            <a:t> 605 Skills Lab Practice </a:t>
          </a:r>
        </a:p>
      </dsp:txBody>
      <dsp:txXfrm>
        <a:off x="0" y="2586550"/>
        <a:ext cx="3851122" cy="129232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2C9EA8-51D9-433F-88A3-19101EB500C2}">
      <dsp:nvSpPr>
        <dsp:cNvPr id="0" name=""/>
        <dsp:cNvSpPr/>
      </dsp:nvSpPr>
      <dsp:spPr>
        <a:xfrm>
          <a:off x="0" y="1698"/>
          <a:ext cx="9618133" cy="86107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B532DC-36C6-4043-94C7-06C6580774C7}">
      <dsp:nvSpPr>
        <dsp:cNvPr id="0" name=""/>
        <dsp:cNvSpPr/>
      </dsp:nvSpPr>
      <dsp:spPr>
        <a:xfrm>
          <a:off x="260473" y="195439"/>
          <a:ext cx="473588" cy="47358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C53A70-ABA5-451B-8F1C-A71B3EF588E5}">
      <dsp:nvSpPr>
        <dsp:cNvPr id="0" name=""/>
        <dsp:cNvSpPr/>
      </dsp:nvSpPr>
      <dsp:spPr>
        <a:xfrm>
          <a:off x="994536" y="1698"/>
          <a:ext cx="8623596" cy="8610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130" tIns="91130" rIns="91130" bIns="9113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Submit an application of admission to </a:t>
          </a:r>
          <a:r>
            <a:rPr lang="en-US" sz="1800" kern="1200" dirty="0">
              <a:latin typeface="Calibri Light" panose="020F0302020204030204"/>
            </a:rPr>
            <a:t>Chaffey</a:t>
          </a:r>
          <a:r>
            <a:rPr lang="en-US" sz="1800" kern="1200" dirty="0"/>
            <a:t> </a:t>
          </a:r>
          <a:r>
            <a:rPr lang="en-US" sz="1800" kern="1200" dirty="0">
              <a:latin typeface="Calibri Light" panose="020F0302020204030204"/>
            </a:rPr>
            <a:t>College </a:t>
          </a:r>
          <a:r>
            <a:rPr lang="en-US" sz="1800" kern="1200" dirty="0"/>
            <a:t>if you are not a current student at </a:t>
          </a:r>
          <a:r>
            <a:rPr lang="en-US" sz="1800" b="1" kern="1200" dirty="0">
              <a:hlinkClick xmlns:r="http://schemas.openxmlformats.org/officeDocument/2006/relationships" r:id="rId3"/>
            </a:rPr>
            <a:t>www.chaffey.edu</a:t>
          </a:r>
          <a:r>
            <a:rPr lang="en-US" sz="1800" kern="1200" dirty="0"/>
            <a:t>, then click</a:t>
          </a:r>
          <a:r>
            <a:rPr lang="en-US" sz="1800" kern="1200" dirty="0">
              <a:latin typeface="Calibri Light" panose="020F0302020204030204"/>
            </a:rPr>
            <a:t> Prospective Students ---&gt; Application</a:t>
          </a:r>
          <a:r>
            <a:rPr lang="en-US" sz="1800" kern="1200" dirty="0"/>
            <a:t> link.</a:t>
          </a:r>
          <a:r>
            <a:rPr lang="en-US" sz="1800" kern="1200" dirty="0">
              <a:latin typeface="Calibri Light" panose="020F0302020204030204"/>
            </a:rPr>
            <a:t> </a:t>
          </a:r>
        </a:p>
      </dsp:txBody>
      <dsp:txXfrm>
        <a:off x="994536" y="1698"/>
        <a:ext cx="8623596" cy="861070"/>
      </dsp:txXfrm>
    </dsp:sp>
    <dsp:sp modelId="{F243AA32-CCB8-49A0-8F7A-87DDEFE10D06}">
      <dsp:nvSpPr>
        <dsp:cNvPr id="0" name=""/>
        <dsp:cNvSpPr/>
      </dsp:nvSpPr>
      <dsp:spPr>
        <a:xfrm>
          <a:off x="0" y="1078036"/>
          <a:ext cx="9618133" cy="86107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B76D6B-CAD5-458C-AAEA-2FF0EA51F51C}">
      <dsp:nvSpPr>
        <dsp:cNvPr id="0" name=""/>
        <dsp:cNvSpPr/>
      </dsp:nvSpPr>
      <dsp:spPr>
        <a:xfrm>
          <a:off x="260473" y="1271777"/>
          <a:ext cx="473588" cy="473588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903454-CA38-4692-AEB5-F837884FFBB3}">
      <dsp:nvSpPr>
        <dsp:cNvPr id="0" name=""/>
        <dsp:cNvSpPr/>
      </dsp:nvSpPr>
      <dsp:spPr>
        <a:xfrm>
          <a:off x="994536" y="1078036"/>
          <a:ext cx="8623596" cy="8610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130" tIns="91130" rIns="91130" bIns="9113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Calibri Light"/>
              <a:cs typeface="Calibri"/>
            </a:rPr>
            <a:t>The Phlebotomy Technician application link will be emailed to individuals who attended an information session</a:t>
          </a:r>
          <a:r>
            <a:rPr lang="en-US" sz="1800" kern="1200" dirty="0">
              <a:latin typeface="Calibri Light" panose="020F0302020204030204"/>
            </a:rPr>
            <a:t> </a:t>
          </a:r>
          <a:endParaRPr lang="en-US" sz="1800" kern="1200" dirty="0"/>
        </a:p>
      </dsp:txBody>
      <dsp:txXfrm>
        <a:off x="994536" y="1078036"/>
        <a:ext cx="8623596" cy="861070"/>
      </dsp:txXfrm>
    </dsp:sp>
    <dsp:sp modelId="{86FC382D-223A-4578-8764-29168F34B60B}">
      <dsp:nvSpPr>
        <dsp:cNvPr id="0" name=""/>
        <dsp:cNvSpPr/>
      </dsp:nvSpPr>
      <dsp:spPr>
        <a:xfrm>
          <a:off x="0" y="2154374"/>
          <a:ext cx="9618133" cy="86107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50BF63-38DD-4B87-A560-CE78DBA4A023}">
      <dsp:nvSpPr>
        <dsp:cNvPr id="0" name=""/>
        <dsp:cNvSpPr/>
      </dsp:nvSpPr>
      <dsp:spPr>
        <a:xfrm>
          <a:off x="260473" y="2348115"/>
          <a:ext cx="473588" cy="473588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046EA8-E39D-4964-8B43-27BFEBC4FCDB}">
      <dsp:nvSpPr>
        <dsp:cNvPr id="0" name=""/>
        <dsp:cNvSpPr/>
      </dsp:nvSpPr>
      <dsp:spPr>
        <a:xfrm>
          <a:off x="994536" y="2154374"/>
          <a:ext cx="8623596" cy="8610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130" tIns="91130" rIns="91130" bIns="91130" numCol="1" spcCol="1270" anchor="ctr" anchorCtr="0">
          <a:noAutofit/>
        </a:bodyPr>
        <a:lstStyle/>
        <a:p>
          <a:pPr marL="0" lvl="0" indent="0" algn="l" defTabSz="8001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The</a:t>
          </a:r>
          <a:r>
            <a:rPr lang="en-US" sz="1800" kern="1200" dirty="0">
              <a:latin typeface="Calibri Light" panose="020F0302020204030204"/>
            </a:rPr>
            <a:t> Phlebotomy Technician </a:t>
          </a:r>
          <a:r>
            <a:rPr lang="en-US" sz="1800" kern="1200" dirty="0"/>
            <a:t>application link will go live</a:t>
          </a:r>
          <a:r>
            <a:rPr lang="en-US" sz="1800" kern="1200" dirty="0">
              <a:latin typeface="Trebuchet MS" panose="020B0603020202020204"/>
            </a:rPr>
            <a:t> 2/22/2024</a:t>
          </a:r>
          <a:endParaRPr lang="en-US" sz="1800" kern="1200" dirty="0"/>
        </a:p>
      </dsp:txBody>
      <dsp:txXfrm>
        <a:off x="994536" y="2154374"/>
        <a:ext cx="8623596" cy="861070"/>
      </dsp:txXfrm>
    </dsp:sp>
    <dsp:sp modelId="{FFE27F6B-8116-490F-B9DA-DA4FDA6C1A11}">
      <dsp:nvSpPr>
        <dsp:cNvPr id="0" name=""/>
        <dsp:cNvSpPr/>
      </dsp:nvSpPr>
      <dsp:spPr>
        <a:xfrm>
          <a:off x="0" y="3230712"/>
          <a:ext cx="9618133" cy="86107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35CCF7-7E03-46A4-B231-0EAB5C3A095E}">
      <dsp:nvSpPr>
        <dsp:cNvPr id="0" name=""/>
        <dsp:cNvSpPr/>
      </dsp:nvSpPr>
      <dsp:spPr>
        <a:xfrm>
          <a:off x="260473" y="3424453"/>
          <a:ext cx="473588" cy="473588"/>
        </a:xfrm>
        <a:prstGeom prst="rect">
          <a:avLst/>
        </a:prstGeom>
        <a:solidFill>
          <a:schemeClr val="bg1">
            <a:hueOff val="0"/>
            <a:satOff val="0"/>
            <a:lumOff val="0"/>
            <a:alphaOff val="0"/>
          </a:schemeClr>
        </a:solid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78999D-0376-4866-B89C-9C19459DA50C}">
      <dsp:nvSpPr>
        <dsp:cNvPr id="0" name=""/>
        <dsp:cNvSpPr/>
      </dsp:nvSpPr>
      <dsp:spPr>
        <a:xfrm>
          <a:off x="994536" y="3230712"/>
          <a:ext cx="8623596" cy="8610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130" tIns="91130" rIns="91130" bIns="9113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Calibri Light" panose="020F0302020204030204"/>
            </a:rPr>
            <a:t>Fall 2024 Applications available.</a:t>
          </a:r>
          <a:endParaRPr lang="en-US" sz="1800" kern="1200" dirty="0"/>
        </a:p>
      </dsp:txBody>
      <dsp:txXfrm>
        <a:off x="994536" y="3230712"/>
        <a:ext cx="8623596" cy="86107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E38E86-C9DA-49F4-84CF-B2BD61CAAEED}">
      <dsp:nvSpPr>
        <dsp:cNvPr id="0" name=""/>
        <dsp:cNvSpPr/>
      </dsp:nvSpPr>
      <dsp:spPr>
        <a:xfrm>
          <a:off x="0" y="0"/>
          <a:ext cx="8990074" cy="187896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marL="0" lvl="0" indent="0" algn="l" defTabSz="2178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900" kern="1200" dirty="0">
              <a:latin typeface="Calibri Light"/>
              <a:cs typeface="Calibri Light"/>
            </a:rPr>
            <a:t>February 22-April 5, 2024 </a:t>
          </a:r>
          <a:r>
            <a:rPr lang="en-US" sz="4900" kern="1200" dirty="0">
              <a:latin typeface="Calibri"/>
              <a:cs typeface="Calibri"/>
            </a:rPr>
            <a:t>, for a Fall 2024 start. </a:t>
          </a:r>
        </a:p>
      </dsp:txBody>
      <dsp:txXfrm>
        <a:off x="55033" y="55033"/>
        <a:ext cx="7048021" cy="1768894"/>
      </dsp:txXfrm>
    </dsp:sp>
    <dsp:sp modelId="{BCF89AE6-BE13-4062-AA94-DECDE6F442AE}">
      <dsp:nvSpPr>
        <dsp:cNvPr id="0" name=""/>
        <dsp:cNvSpPr/>
      </dsp:nvSpPr>
      <dsp:spPr>
        <a:xfrm>
          <a:off x="1586483" y="2296507"/>
          <a:ext cx="8990074" cy="1878960"/>
        </a:xfrm>
        <a:prstGeom prst="roundRect">
          <a:avLst>
            <a:gd name="adj" fmla="val 10000"/>
          </a:avLst>
        </a:prstGeom>
        <a:solidFill>
          <a:schemeClr val="accent2">
            <a:hueOff val="-2964286"/>
            <a:satOff val="14200"/>
            <a:lumOff val="13137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marL="0" lvl="0" indent="0" algn="l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900" kern="1200" dirty="0">
              <a:latin typeface="Calibri"/>
              <a:cs typeface="Calibri"/>
            </a:rPr>
            <a:t>Complete all sections and submit online</a:t>
          </a:r>
        </a:p>
      </dsp:txBody>
      <dsp:txXfrm>
        <a:off x="1641516" y="2351540"/>
        <a:ext cx="6072200" cy="1768894"/>
      </dsp:txXfrm>
    </dsp:sp>
    <dsp:sp modelId="{A01FCF0E-49B0-40E1-B84D-4E5FA1580D75}">
      <dsp:nvSpPr>
        <dsp:cNvPr id="0" name=""/>
        <dsp:cNvSpPr/>
      </dsp:nvSpPr>
      <dsp:spPr>
        <a:xfrm>
          <a:off x="7768749" y="1477071"/>
          <a:ext cx="1221324" cy="1221324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8043547" y="1477071"/>
        <a:ext cx="671728" cy="91904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10B0F3-23EF-48E3-AFF1-7B426BFBD4FE}">
      <dsp:nvSpPr>
        <dsp:cNvPr id="0" name=""/>
        <dsp:cNvSpPr/>
      </dsp:nvSpPr>
      <dsp:spPr>
        <a:xfrm>
          <a:off x="0" y="264"/>
          <a:ext cx="9449415" cy="61868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53786F-20D7-4119-A8AE-DE2C90C3C0B0}">
      <dsp:nvSpPr>
        <dsp:cNvPr id="0" name=""/>
        <dsp:cNvSpPr/>
      </dsp:nvSpPr>
      <dsp:spPr>
        <a:xfrm>
          <a:off x="187150" y="139467"/>
          <a:ext cx="340274" cy="34027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F9E15A-4AA7-493F-9A85-AC904528F9F2}">
      <dsp:nvSpPr>
        <dsp:cNvPr id="0" name=""/>
        <dsp:cNvSpPr/>
      </dsp:nvSpPr>
      <dsp:spPr>
        <a:xfrm>
          <a:off x="714575" y="264"/>
          <a:ext cx="8734839" cy="6186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477" tIns="65477" rIns="65477" bIns="65477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>
              <a:latin typeface="Calibri"/>
              <a:cs typeface="Calibri"/>
            </a:rPr>
            <a:t>Total Additional Fees = $380</a:t>
          </a:r>
          <a:endParaRPr lang="en-US" sz="2500" kern="1200">
            <a:latin typeface="Calibri"/>
            <a:cs typeface="Calibri"/>
          </a:endParaRPr>
        </a:p>
      </dsp:txBody>
      <dsp:txXfrm>
        <a:off x="714575" y="264"/>
        <a:ext cx="8734839" cy="618680"/>
      </dsp:txXfrm>
    </dsp:sp>
    <dsp:sp modelId="{24D12DC1-BAD1-4300-8DA2-AE24284453E6}">
      <dsp:nvSpPr>
        <dsp:cNvPr id="0" name=""/>
        <dsp:cNvSpPr/>
      </dsp:nvSpPr>
      <dsp:spPr>
        <a:xfrm>
          <a:off x="0" y="773614"/>
          <a:ext cx="9449415" cy="61868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5CBD3B-FE76-4FB7-AEA1-D40CE719D3F5}">
      <dsp:nvSpPr>
        <dsp:cNvPr id="0" name=""/>
        <dsp:cNvSpPr/>
      </dsp:nvSpPr>
      <dsp:spPr>
        <a:xfrm>
          <a:off x="187150" y="912817"/>
          <a:ext cx="340274" cy="34027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4AE9A7-682B-4BD8-A443-96F17699E7D3}">
      <dsp:nvSpPr>
        <dsp:cNvPr id="0" name=""/>
        <dsp:cNvSpPr/>
      </dsp:nvSpPr>
      <dsp:spPr>
        <a:xfrm>
          <a:off x="714575" y="773614"/>
          <a:ext cx="8734839" cy="6186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477" tIns="65477" rIns="65477" bIns="65477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>
              <a:latin typeface="Calibri"/>
              <a:cs typeface="Calibri"/>
            </a:rPr>
            <a:t>Course Tuition = Free </a:t>
          </a:r>
          <a:endParaRPr lang="en-US" sz="2500" kern="1200">
            <a:latin typeface="Calibri"/>
            <a:cs typeface="Calibri"/>
          </a:endParaRPr>
        </a:p>
      </dsp:txBody>
      <dsp:txXfrm>
        <a:off x="714575" y="773614"/>
        <a:ext cx="8734839" cy="618680"/>
      </dsp:txXfrm>
    </dsp:sp>
    <dsp:sp modelId="{9F49EC2C-E11E-4570-80FC-CFBB78E3443B}">
      <dsp:nvSpPr>
        <dsp:cNvPr id="0" name=""/>
        <dsp:cNvSpPr/>
      </dsp:nvSpPr>
      <dsp:spPr>
        <a:xfrm>
          <a:off x="0" y="1546964"/>
          <a:ext cx="9449415" cy="61868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1C5D1D-CC9A-4950-BF2E-264C65B4F448}">
      <dsp:nvSpPr>
        <dsp:cNvPr id="0" name=""/>
        <dsp:cNvSpPr/>
      </dsp:nvSpPr>
      <dsp:spPr>
        <a:xfrm>
          <a:off x="187150" y="1686167"/>
          <a:ext cx="340274" cy="34027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5BDC21-F334-4D00-81B7-A9D845044311}">
      <dsp:nvSpPr>
        <dsp:cNvPr id="0" name=""/>
        <dsp:cNvSpPr/>
      </dsp:nvSpPr>
      <dsp:spPr>
        <a:xfrm>
          <a:off x="714575" y="1546964"/>
          <a:ext cx="8734839" cy="6186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477" tIns="65477" rIns="65477" bIns="65477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>
              <a:latin typeface="Calibri"/>
              <a:cs typeface="Calibri"/>
            </a:rPr>
            <a:t>This is just an estimate, costs may vary by student and class</a:t>
          </a:r>
          <a:endParaRPr lang="en-US" sz="2500" kern="1200">
            <a:latin typeface="Calibri"/>
            <a:cs typeface="Calibri"/>
          </a:endParaRPr>
        </a:p>
      </dsp:txBody>
      <dsp:txXfrm>
        <a:off x="714575" y="1546964"/>
        <a:ext cx="8734839" cy="61868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A326B7-04F8-48A5-84EC-3DFD1FD36D9D}">
      <dsp:nvSpPr>
        <dsp:cNvPr id="0" name=""/>
        <dsp:cNvSpPr/>
      </dsp:nvSpPr>
      <dsp:spPr>
        <a:xfrm>
          <a:off x="0" y="2265534"/>
          <a:ext cx="10576558" cy="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34A419-6764-466E-9304-BD8E60CB6F3C}">
      <dsp:nvSpPr>
        <dsp:cNvPr id="0" name=""/>
        <dsp:cNvSpPr/>
      </dsp:nvSpPr>
      <dsp:spPr>
        <a:xfrm>
          <a:off x="317296" y="1404631"/>
          <a:ext cx="4653685" cy="54372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0" tIns="101600" rIns="101600" bIns="1016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>
              <a:latin typeface="Calibri"/>
              <a:cs typeface="Calibri"/>
            </a:rPr>
            <a:t> THEORY</a:t>
          </a:r>
        </a:p>
      </dsp:txBody>
      <dsp:txXfrm>
        <a:off x="317296" y="1404631"/>
        <a:ext cx="4653685" cy="543728"/>
      </dsp:txXfrm>
    </dsp:sp>
    <dsp:sp modelId="{AD6D51EB-14CA-44AB-8277-2A3AEA151FD5}">
      <dsp:nvSpPr>
        <dsp:cNvPr id="0" name=""/>
        <dsp:cNvSpPr/>
      </dsp:nvSpPr>
      <dsp:spPr>
        <a:xfrm>
          <a:off x="317296" y="839706"/>
          <a:ext cx="4653685" cy="564925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1925" tIns="161925" rIns="161925" bIns="161925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Calibri"/>
              <a:cs typeface="Calibri"/>
            </a:rPr>
            <a:t>9AM-3:50PM @ FONTANA CAMPUS</a:t>
          </a:r>
        </a:p>
      </dsp:txBody>
      <dsp:txXfrm>
        <a:off x="317296" y="839706"/>
        <a:ext cx="4653685" cy="564925"/>
      </dsp:txXfrm>
    </dsp:sp>
    <dsp:sp modelId="{571DE939-BF77-4F9E-B64C-F77D4F09D707}">
      <dsp:nvSpPr>
        <dsp:cNvPr id="0" name=""/>
        <dsp:cNvSpPr/>
      </dsp:nvSpPr>
      <dsp:spPr>
        <a:xfrm>
          <a:off x="2644139" y="1948359"/>
          <a:ext cx="0" cy="317174"/>
        </a:xfrm>
        <a:prstGeom prst="line">
          <a:avLst/>
        </a:prstGeom>
        <a:noFill/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F6CDF3-4F47-4B37-BD70-E9866EC9AEF9}">
      <dsp:nvSpPr>
        <dsp:cNvPr id="0" name=""/>
        <dsp:cNvSpPr/>
      </dsp:nvSpPr>
      <dsp:spPr>
        <a:xfrm>
          <a:off x="2961436" y="2582708"/>
          <a:ext cx="4653685" cy="543728"/>
        </a:xfrm>
        <a:prstGeom prst="rect">
          <a:avLst/>
        </a:prstGeom>
        <a:solidFill>
          <a:schemeClr val="accent2">
            <a:hueOff val="-1482143"/>
            <a:satOff val="7100"/>
            <a:lumOff val="6569"/>
            <a:alphaOff val="0"/>
          </a:schemeClr>
        </a:solidFill>
        <a:ln w="19050" cap="rnd" cmpd="sng" algn="ctr">
          <a:solidFill>
            <a:schemeClr val="accent2">
              <a:hueOff val="-1482143"/>
              <a:satOff val="7100"/>
              <a:lumOff val="656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0" tIns="101600" rIns="101600" bIns="1016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>
              <a:latin typeface="Calibri"/>
              <a:cs typeface="Calibri"/>
            </a:rPr>
            <a:t>4:00 PM – 8:00PM Skills Practice</a:t>
          </a:r>
          <a:endParaRPr lang="en-US" sz="2000" kern="1200" dirty="0"/>
        </a:p>
      </dsp:txBody>
      <dsp:txXfrm>
        <a:off x="2961436" y="2582708"/>
        <a:ext cx="4653685" cy="543728"/>
      </dsp:txXfrm>
    </dsp:sp>
    <dsp:sp modelId="{3A398016-BFDC-43B3-BD02-81A245DB847B}">
      <dsp:nvSpPr>
        <dsp:cNvPr id="0" name=""/>
        <dsp:cNvSpPr/>
      </dsp:nvSpPr>
      <dsp:spPr>
        <a:xfrm>
          <a:off x="2961436" y="3126436"/>
          <a:ext cx="4653685" cy="564925"/>
        </a:xfrm>
        <a:prstGeom prst="rect">
          <a:avLst/>
        </a:prstGeom>
        <a:solidFill>
          <a:schemeClr val="accent2">
            <a:tint val="40000"/>
            <a:alpha val="90000"/>
            <a:hueOff val="-2045920"/>
            <a:satOff val="22554"/>
            <a:lumOff val="2148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-2045920"/>
              <a:satOff val="22554"/>
              <a:lumOff val="214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1925" tIns="161925" rIns="161925" bIns="161925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rgbClr val="000000"/>
              </a:solidFill>
              <a:latin typeface="Calibri"/>
              <a:cs typeface="Calibri"/>
            </a:rPr>
            <a:t>Fontana Campus</a:t>
          </a:r>
        </a:p>
      </dsp:txBody>
      <dsp:txXfrm>
        <a:off x="2961436" y="3126436"/>
        <a:ext cx="4653685" cy="564925"/>
      </dsp:txXfrm>
    </dsp:sp>
    <dsp:sp modelId="{DD6F384D-A085-4CB4-B5DB-F702F8411998}">
      <dsp:nvSpPr>
        <dsp:cNvPr id="0" name=""/>
        <dsp:cNvSpPr/>
      </dsp:nvSpPr>
      <dsp:spPr>
        <a:xfrm>
          <a:off x="5288279" y="2265533"/>
          <a:ext cx="0" cy="317174"/>
        </a:xfrm>
        <a:prstGeom prst="line">
          <a:avLst/>
        </a:prstGeom>
        <a:noFill/>
        <a:ln w="12700" cap="rnd" cmpd="sng" algn="ctr">
          <a:solidFill>
            <a:schemeClr val="accent2">
              <a:hueOff val="-1482143"/>
              <a:satOff val="7100"/>
              <a:lumOff val="656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F92A50-6DDB-4301-9AC8-359637D09320}">
      <dsp:nvSpPr>
        <dsp:cNvPr id="0" name=""/>
        <dsp:cNvSpPr/>
      </dsp:nvSpPr>
      <dsp:spPr>
        <a:xfrm rot="2700000">
          <a:off x="2608896" y="2230290"/>
          <a:ext cx="70486" cy="7048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63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6DC500A-6FDA-4199-9357-C1C9DE0A32CF}">
      <dsp:nvSpPr>
        <dsp:cNvPr id="0" name=""/>
        <dsp:cNvSpPr/>
      </dsp:nvSpPr>
      <dsp:spPr>
        <a:xfrm rot="2700000">
          <a:off x="5253035" y="2230290"/>
          <a:ext cx="70486" cy="7048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339E342-6E17-4A6D-A429-3DF65DD672DD}">
      <dsp:nvSpPr>
        <dsp:cNvPr id="0" name=""/>
        <dsp:cNvSpPr/>
      </dsp:nvSpPr>
      <dsp:spPr>
        <a:xfrm>
          <a:off x="5605575" y="1404631"/>
          <a:ext cx="4653685" cy="543728"/>
        </a:xfrm>
        <a:prstGeom prst="rect">
          <a:avLst/>
        </a:prstGeom>
        <a:solidFill>
          <a:schemeClr val="accent2">
            <a:hueOff val="-2964286"/>
            <a:satOff val="14200"/>
            <a:lumOff val="13137"/>
            <a:alphaOff val="0"/>
          </a:schemeClr>
        </a:solidFill>
        <a:ln w="19050" cap="rnd" cmpd="sng" algn="ctr">
          <a:solidFill>
            <a:schemeClr val="accent2">
              <a:hueOff val="-2964286"/>
              <a:satOff val="14200"/>
              <a:lumOff val="1313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0" tIns="101600" rIns="101600" bIns="1016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>
              <a:latin typeface="Calibri"/>
              <a:cs typeface="Calibri"/>
            </a:rPr>
            <a:t>7:30 PM – 3:30 PM</a:t>
          </a:r>
        </a:p>
      </dsp:txBody>
      <dsp:txXfrm>
        <a:off x="5605575" y="1404631"/>
        <a:ext cx="4653685" cy="543728"/>
      </dsp:txXfrm>
    </dsp:sp>
    <dsp:sp modelId="{A21B4365-0ECB-4248-82BB-C4F40CCEBD21}">
      <dsp:nvSpPr>
        <dsp:cNvPr id="0" name=""/>
        <dsp:cNvSpPr/>
      </dsp:nvSpPr>
      <dsp:spPr>
        <a:xfrm>
          <a:off x="5605575" y="600040"/>
          <a:ext cx="4653685" cy="804590"/>
        </a:xfrm>
        <a:prstGeom prst="rect">
          <a:avLst/>
        </a:prstGeom>
        <a:solidFill>
          <a:schemeClr val="accent2">
            <a:tint val="40000"/>
            <a:alpha val="90000"/>
            <a:hueOff val="-4091839"/>
            <a:satOff val="45107"/>
            <a:lumOff val="4296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-4091839"/>
              <a:satOff val="45107"/>
              <a:lumOff val="429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1925" tIns="161925" rIns="161925" bIns="161925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Calibri"/>
              <a:cs typeface="Calibri"/>
            </a:rPr>
            <a:t>Clinical Site 2x per week (Tues &amp; Wen OR Thurs &amp; Friday)</a:t>
          </a:r>
        </a:p>
      </dsp:txBody>
      <dsp:txXfrm>
        <a:off x="5605575" y="600040"/>
        <a:ext cx="4653685" cy="804590"/>
      </dsp:txXfrm>
    </dsp:sp>
    <dsp:sp modelId="{B9BA75F6-8ECB-48A0-8794-59B8450D1056}">
      <dsp:nvSpPr>
        <dsp:cNvPr id="0" name=""/>
        <dsp:cNvSpPr/>
      </dsp:nvSpPr>
      <dsp:spPr>
        <a:xfrm>
          <a:off x="7932418" y="1948359"/>
          <a:ext cx="0" cy="317174"/>
        </a:xfrm>
        <a:prstGeom prst="line">
          <a:avLst/>
        </a:prstGeom>
        <a:noFill/>
        <a:ln w="12700" cap="rnd" cmpd="sng" algn="ctr">
          <a:solidFill>
            <a:schemeClr val="accent2">
              <a:hueOff val="-2964286"/>
              <a:satOff val="14200"/>
              <a:lumOff val="1313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A56061-2839-4B1E-B00A-FF628068D4E7}">
      <dsp:nvSpPr>
        <dsp:cNvPr id="0" name=""/>
        <dsp:cNvSpPr/>
      </dsp:nvSpPr>
      <dsp:spPr>
        <a:xfrm rot="2700000">
          <a:off x="7897175" y="2230290"/>
          <a:ext cx="70486" cy="70486"/>
        </a:xfrm>
        <a:prstGeom prst="rect">
          <a:avLst/>
        </a:prstGeom>
        <a:solidFill>
          <a:schemeClr val="accent2">
            <a:hueOff val="2529934"/>
            <a:satOff val="-47862"/>
            <a:lumOff val="-3334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16/7/layout/VerticalDownArrowProcess">
  <dgm:title val="Vertical Down Arrow Process"/>
  <dgm:desc val="Use to show a progression; a timeline; sequential steps in a task, process, or workflow; or to emphasize movement or direction. Level 1 text appears inside an arrow shape while Level 2 text appears below the arrow shapes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36"/>
      <dgm:constr type="primFontSz" for="des" forName="parentTextArrow" refType="primFontSz" refFor="des" refForName="parentTextBox" op="equ"/>
      <dgm:constr type="primFontSz" for="des" forName="descendantArrow" val="24"/>
      <dgm:constr type="primFontSz" for="des" forName="descendantArrow" refType="primFontSz" refFor="des" refForName="parentTextArrow" op="lte"/>
      <dgm:constr type="primFontSz" for="des" forName="descendantBox" refType="primFontSz" refFor="des" refForName="parentTextArrow" op="lte"/>
      <dgm:constr type="primFontSz" for="des" forName="descendantBox" refType="primFontSz" refFor="des" refForName="parentTextBox" op="lte"/>
      <dgm:constr type="primFontSz" for="des" forName="descendantArrow" refType="primFontSz" refFor="des" refForName="parentTextBox" op="lte"/>
      <dgm:constr type="primFontSz" for="des" forName="descendantBox" refType="primFontSz" refFor="des" refForName="descendan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Box" refType="w" fact="0.25"/>
              <dgm:constr type="h" for="ch" forName="parentTextBox" refType="h"/>
              <dgm:constr type="t" for="ch" forName="parentTextBox"/>
              <dgm:constr type="w" for="ch" forName="descendantBox" refType="w" fact="0.75"/>
              <dgm:constr type="l" for="ch" forName="descendantBox" refType="w" fact="0.25"/>
              <dgm:constr type="b" for="ch" forName="descendantBox" refType="h"/>
              <dgm:constr type="h" for="ch" forName="descendantBox" refType="h"/>
            </dgm:constrLst>
            <dgm:ruleLst/>
            <dgm:layoutNode name="parentTextBox" styleLbl="alignNode1">
              <dgm:alg type="tx"/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descendantBox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presOf axis="des" ptType="node"/>
              <dgm:ruleLst>
                <dgm:rule type="primFontSz" val="11" fact="NaN" max="NaN"/>
              </dgm:ruleLst>
            </dgm:layoutNod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Arrow" refType="w" fact="0.25"/>
              <dgm:constr type="t" for="ch" forName="parentTextArrow"/>
              <dgm:constr type="h" for="ch" forName="parentTextArrow" refType="h" fact="0.65"/>
              <dgm:constr type="w" for="ch" forName="arrow" refType="w" fact="0.25"/>
              <dgm:constr type="h" for="ch" forName="arrow" refType="h"/>
              <dgm:constr type="l" for="ch" forName="descendantArrow" refType="w" fact="0.25"/>
              <dgm:constr type="w" for="ch" forName="descendantArrow" refType="w" fact="0.75"/>
              <dgm:constr type="b" for="ch" forName="descendantArrow" refType="h" fact="0.65"/>
              <dgm:constr type="h" for="ch" forName="descendantArrow" refType="h" fact="0.65"/>
            </dgm:constrLst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arrow" styleLbl="alignNode1">
              <dgm:alg type="sp"/>
              <dgm:shape xmlns:r="http://schemas.openxmlformats.org/officeDocument/2006/relationships" rot="180" type="upArrowCallout" r:blip="">
                <dgm:adjLst>
                  <dgm:adj idx="1" val="0.05"/>
                  <dgm:adj idx="2" val="0.1"/>
                  <dgm:adj idx="3" val="0.15"/>
                </dgm:adjLst>
              </dgm:shape>
              <dgm:presOf axis="self"/>
              <dgm:constrLst/>
              <dgm:ruleLst/>
            </dgm:layoutNode>
            <dgm:layoutNode name="descendantArrow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ruleLst>
                <dgm:rule type="primFontSz" val="11" fact="NaN" max="NaN"/>
              </dgm:ruleLst>
            </dgm:layoutNod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16/7/layout/VerticalDownArrowProcess">
  <dgm:title val="Vertical Down Arrow Process"/>
  <dgm:desc val="Use to show a progression; a timeline; sequential steps in a task, process, or workflow; or to emphasize movement or direction. Level 1 text appears inside an arrow shape while Level 2 text appears below the arrow shapes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36"/>
      <dgm:constr type="primFontSz" for="des" forName="parentTextArrow" refType="primFontSz" refFor="des" refForName="parentTextBox" op="equ"/>
      <dgm:constr type="primFontSz" for="des" forName="descendantArrow" val="24"/>
      <dgm:constr type="primFontSz" for="des" forName="descendantArrow" refType="primFontSz" refFor="des" refForName="parentTextArrow" op="lte"/>
      <dgm:constr type="primFontSz" for="des" forName="descendantBox" refType="primFontSz" refFor="des" refForName="parentTextArrow" op="lte"/>
      <dgm:constr type="primFontSz" for="des" forName="descendantBox" refType="primFontSz" refFor="des" refForName="parentTextBox" op="lte"/>
      <dgm:constr type="primFontSz" for="des" forName="descendantArrow" refType="primFontSz" refFor="des" refForName="parentTextBox" op="lte"/>
      <dgm:constr type="primFontSz" for="des" forName="descendantBox" refType="primFontSz" refFor="des" refForName="descendan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Box" refType="w" fact="0.25"/>
              <dgm:constr type="h" for="ch" forName="parentTextBox" refType="h"/>
              <dgm:constr type="t" for="ch" forName="parentTextBox"/>
              <dgm:constr type="w" for="ch" forName="descendantBox" refType="w" fact="0.75"/>
              <dgm:constr type="l" for="ch" forName="descendantBox" refType="w" fact="0.25"/>
              <dgm:constr type="b" for="ch" forName="descendantBox" refType="h"/>
              <dgm:constr type="h" for="ch" forName="descendantBox" refType="h"/>
            </dgm:constrLst>
            <dgm:ruleLst/>
            <dgm:layoutNode name="parentTextBox" styleLbl="alignNode1">
              <dgm:alg type="tx"/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descendantBox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presOf axis="des" ptType="node"/>
              <dgm:ruleLst>
                <dgm:rule type="primFontSz" val="11" fact="NaN" max="NaN"/>
              </dgm:ruleLst>
            </dgm:layoutNod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Arrow" refType="w" fact="0.25"/>
              <dgm:constr type="t" for="ch" forName="parentTextArrow"/>
              <dgm:constr type="h" for="ch" forName="parentTextArrow" refType="h" fact="0.65"/>
              <dgm:constr type="w" for="ch" forName="arrow" refType="w" fact="0.25"/>
              <dgm:constr type="h" for="ch" forName="arrow" refType="h"/>
              <dgm:constr type="l" for="ch" forName="descendantArrow" refType="w" fact="0.25"/>
              <dgm:constr type="w" for="ch" forName="descendantArrow" refType="w" fact="0.75"/>
              <dgm:constr type="b" for="ch" forName="descendantArrow" refType="h" fact="0.65"/>
              <dgm:constr type="h" for="ch" forName="descendantArrow" refType="h" fact="0.65"/>
            </dgm:constrLst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arrow" styleLbl="alignNode1">
              <dgm:alg type="sp"/>
              <dgm:shape xmlns:r="http://schemas.openxmlformats.org/officeDocument/2006/relationships" rot="180" type="upArrowCallout" r:blip="">
                <dgm:adjLst>
                  <dgm:adj idx="1" val="0.05"/>
                  <dgm:adj idx="2" val="0.1"/>
                  <dgm:adj idx="3" val="0.15"/>
                </dgm:adjLst>
              </dgm:shape>
              <dgm:presOf axis="self"/>
              <dgm:constrLst/>
              <dgm:ruleLst/>
            </dgm:layoutNode>
            <dgm:layoutNode name="descendantArrow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ruleLst>
                <dgm:rule type="primFontSz" val="11" fact="NaN" max="NaN"/>
              </dgm:ruleLst>
            </dgm:layoutNod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17/3/layout/HorizontalLabelsTimeline">
  <dgm:title val="Horizontal Labels Timeline"/>
  <dgm:desc val="Use to show a list of events in chronological order. The rectangular shape contains the description while the date is shown immediately below. It can display a large amount of text and medium length date format."/>
  <dgm:catLst>
    <dgm:cat type="timeline" pri="500"/>
    <dgm:cat type="process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">
    <dgm:varLst>
      <dgm:chMax/>
      <dgm:chPref/>
      <dgm:animLvl val="lvl"/>
    </dgm:varLst>
    <dgm:alg type="composite"/>
    <dgm:shape xmlns:r="http://schemas.openxmlformats.org/officeDocument/2006/relationships" r:blip="">
      <dgm:adjLst/>
    </dgm:shape>
    <dgm:constrLst>
      <dgm:constr type="w" for="ch" forName="divider" refType="w"/>
      <dgm:constr type="h" for="ch" forName="divider"/>
      <dgm:constr type="ctrY" for="ch" forName="divider" refType="h" fact="0.5"/>
      <dgm:constr type="l" for="ch" forName="divider"/>
      <dgm:constr type="w" for="ch" forName="nodes" refType="w"/>
      <dgm:constr type="h" for="ch" forName="nodes" refType="h"/>
    </dgm:constrLst>
    <dgm:layoutNode name="divider" styleLbl="fgAcc1">
      <dgm:alg type="sp"/>
      <dgm:shape xmlns:r="http://schemas.openxmlformats.org/officeDocument/2006/relationships" type="line" r:blip="" zOrderOff="-1">
        <dgm:adjLst/>
      </dgm:shape>
      <dgm:presOf/>
      <dgm:constrLst/>
      <dgm:ruleLst/>
    </dgm:layoutNode>
    <dgm:layoutNode name="nodes">
      <dgm:varLst>
        <dgm:chMax/>
        <dgm:chPref/>
        <dgm:animLvl val="lvl"/>
      </dgm:varLst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choose name="constrBasedOnChildrenCount">
        <dgm:if name="constrForTwoChildren" axis="ch" ptType="node" func="cnt" op="lte" val="2">
          <dgm:constrLst>
            <dgm:constr type="primFontSz" for="des" forName="L1TextContainer" val="20"/>
            <dgm:constr type="primFontSz" for="des" forName="L2TextContainer" refType="primFontSz" refFor="des" refForName="L1TextContainer" op="equ" fact="0.85"/>
            <dgm:constr type="w" for="ch" forName="composite" refType="w"/>
            <dgm:constr type="h" for="ch" forName="composite" refType="h"/>
            <dgm:constr type="w" for="ch" forName="spaceBetweenRectangles" refType="w" refFor="ch" refForName="composite" fact="0"/>
            <dgm:constr type="w" for="ch" ptType="sibTrans" op="equ"/>
            <dgm:constr type="primFontSz" for="des" forName="L1TextContainer" op="equ"/>
            <dgm:constr type="primFontSz" for="des" forName="L2TextContainer" op="equ"/>
          </dgm:constrLst>
        </dgm:if>
        <dgm:else name="constrForRest">
          <dgm:constrLst>
            <dgm:constr type="primFontSz" for="des" forName="L1TextContainer" val="20"/>
            <dgm:constr type="primFontSz" for="des" forName="L2TextContainer" refType="primFontSz" refFor="des" refForName="L1TextContainer" op="equ" fact="0.85"/>
            <dgm:constr type="w" for="ch" forName="composite" refType="w"/>
            <dgm:constr type="h" for="ch" forName="composite" refType="h"/>
            <dgm:constr type="w" for="ch" forName="spaceBetweenRectangles" refType="w" refFor="ch" refForName="composite" fact="-0.5"/>
            <dgm:constr type="w" for="ch" ptType="sibTrans" op="equ"/>
            <dgm:constr type="primFontSz" for="des" forName="L1TextContainer" op="equ"/>
            <dgm:constr type="primFontSz" for="des" forName="L2TextContainer" op="equ"/>
          </dgm:constrLst>
        </dgm:else>
      </dgm:choose>
      <dgm:forEach name="nodesForEach" axis="ch" ptType="node">
        <dgm:layoutNode name="composite">
          <dgm:alg type="composite"/>
          <dgm:shape xmlns:r="http://schemas.openxmlformats.org/officeDocument/2006/relationships" r:blip="">
            <dgm:adjLst/>
          </dgm:shape>
          <dgm:choose name="CaseForPlacingNodesAboveAndBelowDivider">
            <dgm:if name="CaseForPlacingNodeAboveDivider" axis="self" ptType="node" func="posOdd" op="equ" val="1">
              <dgm:constrLst>
                <dgm:constr type="w" for="ch" forName="L1TextContainer" refType="w" fact="0.88"/>
                <dgm:constr type="l" for="ch" forName="L1TextContainer" refType="w" fact="0.06"/>
                <dgm:constr type="h" for="ch" forName="L1TextContainer" refType="h" fact="0.12"/>
                <dgm:constr type="t" for="ch" forName="L1TextContainer" refType="h" fact="0.31"/>
                <dgm:constr type="w" for="ch" forName="L2TextContainerWrapper" refType="w" fact="0.88"/>
                <dgm:constr type="l" for="ch" forName="L2TextContainerWrapper" refType="w" fact="0.06"/>
                <dgm:constr type="h" for="ch" forName="L2TextContainerWrapper" refType="h" fact="0.31"/>
                <dgm:constr type="b" for="ch" forName="L2TextContainerWrapper" refType="h" fact="0.31"/>
                <dgm:constr type="w" for="ch" forName="ConnectLine"/>
                <dgm:constr type="ctrX" for="ch" forName="ConnectLine" refType="w" fact="0.5"/>
                <dgm:constr type="h" for="ch" forName="ConnectLine" refType="h" fact="0.07"/>
                <dgm:constr type="t" for="ch" forName="ConnectLine" refType="h" fact="0.43"/>
                <dgm:constr type="w" for="ch" forName="ConnectorPoint" refType="h" fact="0.022"/>
                <dgm:constr type="h" for="ch" forName="ConnectorPoint" refType="h" fact="0.022"/>
                <dgm:constr type="ctrX" for="ch" forName="ConnectorPoint" refType="w" fact="0.5"/>
                <dgm:constr type="ctrY" for="ch" forName="ConnectorPoint" refType="h" fact="0.5"/>
                <dgm:constr type="w" for="ch" forName="EmptyPlaceHolder" refType="w"/>
                <dgm:constr type="h" for="ch" forName="EmptyPlaceHolder" refType="h" fact="0.5"/>
                <dgm:constr type="t" for="ch" forName="EmptyPlaceHolder" refType="h" fact="0.5"/>
              </dgm:constrLst>
            </dgm:if>
            <dgm:else name="CaseForPlacingNodeBelowDivider">
              <dgm:constrLst>
                <dgm:constr type="w" for="ch" forName="L1TextContainer" refType="w" fact="0.88"/>
                <dgm:constr type="l" for="ch" forName="L1TextContainer" refType="w" fact="0.06"/>
                <dgm:constr type="h" for="ch" forName="L1TextContainer" refType="h" fact="0.12"/>
                <dgm:constr type="t" for="ch" forName="L1TextContainer" refType="h" fact="0.57"/>
                <dgm:constr type="w" for="ch" forName="L2TextContainerWrapper" refType="w" fact="0.88"/>
                <dgm:constr type="l" for="ch" forName="L2TextContainerWrapper" refType="w" fact="0.06"/>
                <dgm:constr type="h" for="ch" forName="L2TextContainerWrapper" refType="h" fact="0.31"/>
                <dgm:constr type="t" for="ch" forName="L2TextContainerWrapper" refType="h" fact="0.69"/>
                <dgm:constr type="w" for="ch" forName="ConnectLine"/>
                <dgm:constr type="ctrX" for="ch" forName="ConnectLine" refType="w" fact="0.5"/>
                <dgm:constr type="h" for="ch" forName="ConnectLine" refType="h" fact="0.07"/>
                <dgm:constr type="t" for="ch" forName="ConnectLine" refType="h" fact="0.5"/>
                <dgm:constr type="w" for="ch" forName="ConnectorPoint" refType="h" fact="0.022"/>
                <dgm:constr type="h" for="ch" forName="ConnectorPoint" refType="h" fact="0.022"/>
                <dgm:constr type="ctrX" for="ch" forName="ConnectorPoint" refType="w" fact="0.5"/>
                <dgm:constr type="ctrY" for="ch" forName="ConnectorPoint" refType="h" fact="0.5"/>
                <dgm:constr type="w" for="ch" forName="EmptyPlaceHolder" refType="w"/>
                <dgm:constr type="h" for="ch" forName="EmptyPlaceHolder" refType="h" fact="0.5"/>
                <dgm:constr type="t" for="ch" forName="EmptyPlaceHolder" refType="h" fact="0"/>
              </dgm:constrLst>
            </dgm:else>
          </dgm:choose>
          <dgm:layoutNode name="L1TextContainer" styleLbl="alignNode1">
            <dgm:varLst>
              <dgm:chMax val="1"/>
              <dgm:chPref val="1"/>
              <dgm:bulletEnabled val="1"/>
            </dgm:varLst>
            <dgm:alg type="tx">
              <dgm:param type="txAnchorVert" val="mid"/>
              <dgm:param type="parTxLTRAlign" val="ctr"/>
              <dgm:param type="parTxRTLAlign" val="ctr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tMarg" refType="primFontSz" fact="0.4"/>
              <dgm:constr type="bMarg" refType="primFontSz" fact="0.4"/>
              <dgm:constr type="lMarg" refType="primFontSz" fact="0.4"/>
              <dgm:constr type="rMarg" refType="primFontSz" fact="0.4"/>
            </dgm:constrLst>
            <dgm:ruleLst>
              <dgm:rule type="primFontSz" val="14" fact="NaN" max="NaN"/>
            </dgm:ruleLst>
          </dgm:layoutNode>
          <dgm:layoutNode name="L2TextContainerWrapper">
            <dgm:varLst>
              <dgm:bulletEnabled val="1"/>
            </dgm:varLst>
            <dgm:alg type="composite"/>
            <dgm:choose name="L2TextContainerConstr">
              <dgm:if name="CaseForPlacingL2TextContaineAboveDivider" axis="self" ptType="node" func="posOdd" op="equ" val="1">
                <dgm:constrLst>
                  <dgm:constr type="h" for="ch" forName="L2TextContainer" refType="h" fact="0.39"/>
                  <dgm:constr type="b" for="ch" forName="L2TextContainer" refType="h"/>
                  <dgm:constr type="h" for="ch" forName="FlexibleEmptyPlaceHolder" refType="h" fact="0.61"/>
                </dgm:constrLst>
              </dgm:if>
              <dgm:else name="CaseForPlacingL2TextContaineBelowDivider">
                <dgm:constrLst>
                  <dgm:constr type="h" for="ch" forName="L2TextContainer" refType="h" fact="0.39"/>
                  <dgm:constr type="h" for="ch" forName="FlexibleEmptyPlaceHolder" refType="h" fact="0.61"/>
                  <dgm:constr type="b" for="ch" forName="FlexibleEmptyPlaceHolder" refType="h"/>
                </dgm:constrLst>
              </dgm:else>
            </dgm:choose>
            <dgm:layoutNode name="L2TextContainer" styleLbl="bgAccFollowNode1" moveWith="L1TextContainer">
              <dgm:choose name="L2TextContainerAlgo">
                <dgm:if name="L2TextContainerAlgoLTR" func="var" arg="dir" op="equ" val="norm">
                  <dgm:alg type="tx">
                    <dgm:param type="txAnchorVert" val="mid"/>
                    <dgm:param type="parTxRTLAlign" val="l"/>
                    <dgm:param type="parTxLTRAlign" val="l"/>
                    <dgm:param type="txAnchorVertCh" val="mid"/>
                    <dgm:param type="shpTxRTLAlignCh" val="l"/>
                    <dgm:param type="shpTxLTRAlignCh" val="l"/>
                  </dgm:alg>
                </dgm:if>
                <dgm:else name="L2TextContainerAlgoRTL">
                  <dgm:alg type="tx">
                    <dgm:param type="txAnchorVert" val="mid"/>
                    <dgm:param type="parTxRTLAlign" val="r"/>
                    <dgm:param type="parTxLTRAlign" val="r"/>
                    <dgm:param type="txAnchorVertCh" val="mid"/>
                    <dgm:param type="shpTxRTLAlignCh" val="r"/>
                    <dgm:param type="shpTxLTRAlignCh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tMarg" refType="primFontSz" fact="0.75"/>
                <dgm:constr type="bMarg" refType="primFontSz" fact="0.75"/>
                <dgm:constr type="lMarg" refType="primFontSz" fact="0.75"/>
                <dgm:constr type="rMarg" refType="primFontSz" fact="0.75"/>
              </dgm:constrLst>
              <dgm:ruleLst>
                <dgm:rule type="h" val="INF" fact="NaN" max="NaN"/>
                <dgm:rule type="primFontSz" val="12" fact="NaN" max="NaN"/>
                <dgm:rule type="secFontSz" val="10" fact="NaN" max="NaN"/>
              </dgm:ruleLst>
            </dgm:layoutNode>
            <dgm:layoutNode name="FlexibleEmptyPlaceHolder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</dgm:layoutNode>
          </dgm:layoutNode>
          <dgm:layoutNode name="ConnectLine" styleLbl="sibTrans1D1" moveWith="L1TextContainer">
            <dgm:alg type="sp"/>
            <dgm:shape xmlns:r="http://schemas.openxmlformats.org/officeDocument/2006/relationships" type="line" r:blip="">
              <dgm:adjLst/>
            </dgm:shape>
            <dgm:presOf/>
            <dgm:constrLst/>
          </dgm:layoutNode>
          <dgm:layoutNode name="ConnectorPoint" styleLbl="node1" moveWith="L1TextContainer">
            <dgm:alg type="sp"/>
            <dgm:shape xmlns:r="http://schemas.openxmlformats.org/officeDocument/2006/relationships" rot="45" type="rect" r:blip="" zOrderOff="10">
              <dgm:adjLst/>
              <dgm:extLst>
                <a:ext uri="{B698B0E9-8C71-41B9-8309-B3DCBF30829C}">
                  <dgm1612:spPr xmlns:dgm1612="http://schemas.microsoft.com/office/drawing/2016/12/diagram">
                    <a:ln w="6350"/>
                  </dgm1612:spPr>
                </a:ext>
              </dgm:extLst>
            </dgm:shape>
            <dgm:presOf/>
            <dgm:constrLst/>
          </dgm:layoutNode>
          <dgm:layoutNode name="EmptyPlaceHolder">
            <dgm:alg type="sp"/>
            <dgm:shape xmlns:r="http://schemas.openxmlformats.org/officeDocument/2006/relationships" r:blip="">
              <dgm:adjLst/>
            </dgm:shape>
            <dgm:presOf/>
            <dgm:constrLst/>
          </dgm:layoutNode>
        </dgm:layoutNode>
        <dgm:forEach name="Name28" axis="followSib" ptType="sibTrans" cnt="1">
          <dgm:layoutNode name="spaceBetweenRectangle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defRPr b="1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0164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72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80134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4458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863083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6327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3770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631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154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062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5882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888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161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003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4315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113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403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  <p:sldLayoutId id="2147483757" r:id="rId14"/>
    <p:sldLayoutId id="2147483758" r:id="rId15"/>
    <p:sldLayoutId id="21474837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suzanne.haynes@chaffey.edu" TargetMode="External"/><Relationship Id="rId2" Type="http://schemas.openxmlformats.org/officeDocument/2006/relationships/hyperlink" Target="mailto:Sade.stephenson@chaffey.edu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7" Type="http://schemas.openxmlformats.org/officeDocument/2006/relationships/image" Target="../media/image26.jpe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7" Type="http://schemas.openxmlformats.org/officeDocument/2006/relationships/image" Target="../media/image27.jpe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mailto:Sade.stephenson@chaffey.edu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5765B80B-2225-4554-BC60-EF705EC7AF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4409" y="4050833"/>
            <a:ext cx="3179593" cy="1990529"/>
          </a:xfrm>
        </p:spPr>
        <p:txBody>
          <a:bodyPr vert="horz" lIns="91440" tIns="0" rIns="91440" bIns="45720" rtlCol="0">
            <a:normAutofit/>
          </a:bodyPr>
          <a:lstStyle/>
          <a:p>
            <a:r>
              <a:rPr lang="en-US" sz="2400" dirty="0">
                <a:latin typeface="Calibri"/>
                <a:cs typeface="Arial"/>
              </a:rPr>
              <a:t>Information Session Fall 2024</a:t>
            </a:r>
          </a:p>
          <a:p>
            <a:r>
              <a:rPr lang="en-US" sz="2400" dirty="0">
                <a:latin typeface="Calibri"/>
                <a:cs typeface="Arial"/>
              </a:rPr>
              <a:t>Fontana Campus</a:t>
            </a:r>
          </a:p>
        </p:txBody>
      </p:sp>
      <p:pic>
        <p:nvPicPr>
          <p:cNvPr id="4" name="Picture 3" descr="A person injecting blood into a person&amp;#39;s arm&#10;&#10;Description automatically generated">
            <a:extLst>
              <a:ext uri="{FF2B5EF4-FFF2-40B4-BE49-F238E27FC236}">
                <a16:creationId xmlns:a16="http://schemas.microsoft.com/office/drawing/2014/main" id="{D2E0A3CC-E96A-8DC4-8F0B-32872BE7F8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604" y="3550806"/>
            <a:ext cx="4977562" cy="1991024"/>
          </a:xfrm>
          <a:prstGeom prst="rect">
            <a:avLst/>
          </a:prstGeom>
        </p:spPr>
      </p:pic>
      <p:pic>
        <p:nvPicPr>
          <p:cNvPr id="3" name="Picture 2" descr="A close-up of a logo">
            <a:extLst>
              <a:ext uri="{FF2B5EF4-FFF2-40B4-BE49-F238E27FC236}">
                <a16:creationId xmlns:a16="http://schemas.microsoft.com/office/drawing/2014/main" id="{C9F5612E-96F7-40EF-F341-6498592837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506" y="644952"/>
            <a:ext cx="8454081" cy="202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7579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hlebotomy Explained – Prism Career Institute">
            <a:extLst>
              <a:ext uri="{FF2B5EF4-FFF2-40B4-BE49-F238E27FC236}">
                <a16:creationId xmlns:a16="http://schemas.microsoft.com/office/drawing/2014/main" id="{5E69F020-72EA-7937-FE28-1481FE0AFE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891" b="-2"/>
          <a:stretch/>
        </p:blipFill>
        <p:spPr bwMode="auto"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470B928-1AFE-4603-9455-C2CECE144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3851123" cy="1320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>
                <a:cs typeface="Calibri Light"/>
              </a:rPr>
              <a:t>3 Phlebotomy Technician Courses (10 week course)</a:t>
            </a:r>
            <a:endParaRPr lang="en-US" sz="2800"/>
          </a:p>
        </p:txBody>
      </p:sp>
      <p:cxnSp>
        <p:nvCxnSpPr>
          <p:cNvPr id="3100" name="Straight Connector 3099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02" name="Straight Connector 3101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04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106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108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110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112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114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116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CA6F981-99CD-440E-8A8E-D5C6A40C0A5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22181452"/>
              </p:ext>
            </p:extLst>
          </p:nvPr>
        </p:nvGraphicFramePr>
        <p:xfrm>
          <a:off x="677334" y="2160589"/>
          <a:ext cx="3851122" cy="38807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705603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688AC0-2BA2-C400-DE26-F8FFB9BA1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3" y="609600"/>
            <a:ext cx="10197494" cy="1099457"/>
          </a:xfrm>
        </p:spPr>
        <p:txBody>
          <a:bodyPr>
            <a:normAutofit/>
          </a:bodyPr>
          <a:lstStyle/>
          <a:p>
            <a:r>
              <a:rPr lang="en-US" dirty="0"/>
              <a:t>*Sample Phlebotomy Schedule</a:t>
            </a:r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F9FCBFF6-8C70-2D21-30A2-4D314C5B43B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38623231"/>
              </p:ext>
            </p:extLst>
          </p:nvPr>
        </p:nvGraphicFramePr>
        <p:xfrm>
          <a:off x="1286933" y="2060535"/>
          <a:ext cx="9472620" cy="38694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1109">
                  <a:extLst>
                    <a:ext uri="{9D8B030D-6E8A-4147-A177-3AD203B41FA5}">
                      <a16:colId xmlns:a16="http://schemas.microsoft.com/office/drawing/2014/main" val="1544491874"/>
                    </a:ext>
                  </a:extLst>
                </a:gridCol>
                <a:gridCol w="2135909">
                  <a:extLst>
                    <a:ext uri="{9D8B030D-6E8A-4147-A177-3AD203B41FA5}">
                      <a16:colId xmlns:a16="http://schemas.microsoft.com/office/drawing/2014/main" val="1740402294"/>
                    </a:ext>
                  </a:extLst>
                </a:gridCol>
                <a:gridCol w="1930578">
                  <a:extLst>
                    <a:ext uri="{9D8B030D-6E8A-4147-A177-3AD203B41FA5}">
                      <a16:colId xmlns:a16="http://schemas.microsoft.com/office/drawing/2014/main" val="2937406319"/>
                    </a:ext>
                  </a:extLst>
                </a:gridCol>
                <a:gridCol w="1915865">
                  <a:extLst>
                    <a:ext uri="{9D8B030D-6E8A-4147-A177-3AD203B41FA5}">
                      <a16:colId xmlns:a16="http://schemas.microsoft.com/office/drawing/2014/main" val="2710033165"/>
                    </a:ext>
                  </a:extLst>
                </a:gridCol>
                <a:gridCol w="1809159">
                  <a:extLst>
                    <a:ext uri="{9D8B030D-6E8A-4147-A177-3AD203B41FA5}">
                      <a16:colId xmlns:a16="http://schemas.microsoft.com/office/drawing/2014/main" val="1766760668"/>
                    </a:ext>
                  </a:extLst>
                </a:gridCol>
              </a:tblGrid>
              <a:tr h="429569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900" b="1" i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Monday</a:t>
                      </a:r>
                      <a:endParaRPr lang="en-US" sz="2000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100193" marR="100193" marT="50736" marB="50736">
                    <a:lnL w="14154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154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154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231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83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900" b="1" i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Tuesday</a:t>
                      </a:r>
                      <a:endParaRPr lang="en-US" sz="2000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100193" marR="100193" marT="50736" marB="50736">
                    <a:lnL w="14154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154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154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231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83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900" b="1" i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Wednesday</a:t>
                      </a:r>
                      <a:endParaRPr lang="en-US" sz="2000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100193" marR="100193" marT="50736" marB="50736">
                    <a:lnL w="14154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154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154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231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83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900" b="1" i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Thursday</a:t>
                      </a:r>
                      <a:endParaRPr lang="en-US" sz="2000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100193" marR="100193" marT="50736" marB="50736">
                    <a:lnL w="14154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154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154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231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83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900" b="1" i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Friday</a:t>
                      </a:r>
                      <a:endParaRPr lang="en-US" sz="2000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100193" marR="100193" marT="50736" marB="50736">
                    <a:lnL w="14154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154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154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231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83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6199131"/>
                  </a:ext>
                </a:extLst>
              </a:tr>
              <a:tr h="3439930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PHLEB 600</a:t>
                      </a:r>
                      <a:endParaRPr lang="en-US" sz="2000" b="0" i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l" fontAlgn="base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Theory</a:t>
                      </a:r>
                      <a:endParaRPr lang="en-US" sz="2000" b="0" i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l" fontAlgn="base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9am-3:50pm</a:t>
                      </a:r>
                      <a:endParaRPr lang="en-US" sz="20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0193" marR="100193" marT="50736" marB="50736" anchor="ctr">
                    <a:lnL w="14154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154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231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154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endParaRPr lang="en-US" sz="1700" b="1" i="0" u="none" strike="noStrike">
                        <a:solidFill>
                          <a:srgbClr val="80808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base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PHLEB 600L</a:t>
                      </a:r>
                      <a:endParaRPr lang="en-US" sz="2000" b="0" i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l" fontAlgn="base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Clinic (Cohort 1)</a:t>
                      </a:r>
                      <a:endParaRPr lang="en-US" sz="2000" b="0" i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l" fontAlgn="base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8am – 3:15pm</a:t>
                      </a:r>
                      <a:endParaRPr lang="en-US" sz="2000" b="0" i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l" fontAlgn="base"/>
                      <a:endParaRPr lang="en-US" sz="17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  <a:p>
                      <a:pPr lvl="0" algn="l">
                        <a:buNone/>
                      </a:pPr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PHLEB 600L</a:t>
                      </a:r>
                      <a:endParaRPr lang="en-US" sz="2000" b="0" i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  <a:p>
                      <a:pPr algn="l" fontAlgn="base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Clinic (Cohort 2)</a:t>
                      </a:r>
                      <a:endParaRPr lang="en-US" sz="2000" b="0" i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l" fontAlgn="base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8am – 3:15pm</a:t>
                      </a:r>
                      <a:endParaRPr lang="en-US" sz="20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0193" marR="100193" marT="50736" marB="50736" anchor="ctr">
                    <a:lnL w="14154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154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231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154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PHLEB 600L</a:t>
                      </a:r>
                      <a:endParaRPr lang="en-US" sz="2000" b="0" i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l" fontAlgn="base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Clinic (Cohort 1)</a:t>
                      </a:r>
                      <a:endParaRPr lang="en-US" sz="2000" b="0" i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l" fontAlgn="base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8am – 3:15pm</a:t>
                      </a:r>
                      <a:endParaRPr lang="en-US" sz="2000" b="0" i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l" fontAlgn="base"/>
                      <a:endParaRPr lang="en-US" sz="17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  <a:p>
                      <a:pPr lvl="0" algn="l">
                        <a:buNone/>
                      </a:pPr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PHLEB 600L</a:t>
                      </a:r>
                      <a:endParaRPr lang="en-US" sz="2000" b="0" i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  <a:p>
                      <a:pPr algn="l" fontAlgn="base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Clinic (Cohort 2)</a:t>
                      </a:r>
                      <a:endParaRPr lang="en-US" sz="2000" b="0" i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l" fontAlgn="base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8am – 3:15pm</a:t>
                      </a:r>
                      <a:endParaRPr lang="en-US" sz="20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0193" marR="100193" marT="50736" marB="50736" anchor="ctr">
                    <a:lnL w="14154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154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231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154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PHLEB 600L</a:t>
                      </a:r>
                      <a:endParaRPr lang="en-US" sz="2000" b="0" i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l" fontAlgn="base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Clinic (Cohort 3)</a:t>
                      </a:r>
                      <a:endParaRPr lang="en-US" sz="2000" b="0" i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l" fontAlgn="base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8am – 3:15pm</a:t>
                      </a:r>
                      <a:endParaRPr lang="en-US" sz="2000" b="0" i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l" fontAlgn="base"/>
                      <a:endParaRPr lang="en-US" sz="17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  <a:p>
                      <a:pPr lvl="0" algn="l">
                        <a:buNone/>
                      </a:pPr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PHLEB 605</a:t>
                      </a:r>
                      <a:endParaRPr lang="en-US" sz="2000" b="0" i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  <a:p>
                      <a:pPr algn="l" fontAlgn="base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Skills Lab</a:t>
                      </a:r>
                      <a:endParaRPr lang="en-US" sz="2000" b="0" i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l" fontAlgn="base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4pm – 6:25pm</a:t>
                      </a:r>
                      <a:endParaRPr lang="en-US" sz="20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0193" marR="100193" marT="50736" marB="50736" anchor="ctr">
                    <a:lnL w="14154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154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231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154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PHLEB 600L</a:t>
                      </a:r>
                      <a:endParaRPr lang="en-US" sz="2000" b="0" i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l" fontAlgn="base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Clinic (Cohort 3)</a:t>
                      </a:r>
                      <a:endParaRPr lang="en-US" sz="2000" b="0" i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l" fontAlgn="base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8am – 3:15pm</a:t>
                      </a:r>
                      <a:endParaRPr lang="en-US" sz="2000" b="0" i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l" fontAlgn="base"/>
                      <a:endParaRPr lang="en-US" sz="17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  <a:p>
                      <a:pPr lvl="0" algn="l">
                        <a:buNone/>
                      </a:pPr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PHLEB 605</a:t>
                      </a:r>
                      <a:endParaRPr lang="en-US" sz="2000" b="0" i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  <a:p>
                      <a:pPr algn="l" fontAlgn="base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Skills Lab</a:t>
                      </a:r>
                      <a:endParaRPr lang="en-US" sz="2000" b="0" i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l" fontAlgn="base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4pm – 6:25pm</a:t>
                      </a:r>
                      <a:endParaRPr lang="en-US" sz="20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0193" marR="100193" marT="50736" marB="50736" anchor="ctr">
                    <a:lnL w="14154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154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231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154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75450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044026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5F03D-ADF3-D243-91A3-F9BC877AE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734" y="609600"/>
            <a:ext cx="3737268" cy="1320800"/>
          </a:xfrm>
        </p:spPr>
        <p:txBody>
          <a:bodyPr>
            <a:normAutofit/>
          </a:bodyPr>
          <a:lstStyle/>
          <a:p>
            <a:r>
              <a:rPr lang="en-US"/>
              <a:t>Health Requirements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7E4888-F1AE-EE46-A0DB-D9DBBFCB63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9563" y="2160589"/>
            <a:ext cx="4064439" cy="388077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dirty="0">
                <a:latin typeface="Calibri"/>
                <a:cs typeface="Calibri"/>
              </a:rPr>
              <a:t>TB clearance (2-step TB or TB Gold or CXR no more than 3 years old)</a:t>
            </a:r>
          </a:p>
          <a:p>
            <a:r>
              <a:rPr lang="en-US" b="1" dirty="0">
                <a:latin typeface="Calibri"/>
                <a:cs typeface="Calibri"/>
              </a:rPr>
              <a:t>Chaffey College Health Sciences  physical form signed by physician, NP or PA</a:t>
            </a:r>
          </a:p>
          <a:p>
            <a:r>
              <a:rPr lang="en-US" b="1" dirty="0">
                <a:latin typeface="Calibri"/>
                <a:cs typeface="Calibri"/>
              </a:rPr>
              <a:t>Immunizations and titers per clinical sites, varies (MMR, varicella titers, Hep B, flu, COVID, tetanus, etc.)</a:t>
            </a:r>
          </a:p>
          <a:p>
            <a:endParaRPr lang="en-US"/>
          </a:p>
        </p:txBody>
      </p:sp>
      <p:pic>
        <p:nvPicPr>
          <p:cNvPr id="5" name="Picture 4" descr="A person in gloves getting blood from a person&#10;&#10;Description automatically generated">
            <a:extLst>
              <a:ext uri="{FF2B5EF4-FFF2-40B4-BE49-F238E27FC236}">
                <a16:creationId xmlns:a16="http://schemas.microsoft.com/office/drawing/2014/main" id="{AD1B1CAF-5549-FBB7-5BBD-6D238BAD33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827" r="28056" b="-1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6744232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72917B-1C50-4E3C-9AD4-A32FA2967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3" y="609600"/>
            <a:ext cx="10197494" cy="109945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b="1"/>
              <a:t>What are the requirements I need to apply to the Phlebotomy Technician program?</a:t>
            </a:r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848FAA5-7C03-46AB-9FB9-53EBFB27BF6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75036024"/>
              </p:ext>
            </p:extLst>
          </p:nvPr>
        </p:nvGraphicFramePr>
        <p:xfrm>
          <a:off x="1286933" y="1948543"/>
          <a:ext cx="9618133" cy="4093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187694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6683B-C126-4F0C-8487-E57C8C09F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287" y="798881"/>
            <a:ext cx="8673427" cy="1048945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chemeClr val="tx1"/>
                </a:solidFill>
              </a:rPr>
              <a:t>Application Filing period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398CD2F-9147-48BE-9D8C-444E689C74C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45606855"/>
              </p:ext>
            </p:extLst>
          </p:nvPr>
        </p:nvGraphicFramePr>
        <p:xfrm>
          <a:off x="807722" y="1990976"/>
          <a:ext cx="10576558" cy="41754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055723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84F17-304E-4612-A3AE-7600D5FDC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074" y="144483"/>
            <a:ext cx="8596668" cy="1320800"/>
          </a:xfrm>
        </p:spPr>
        <p:txBody>
          <a:bodyPr/>
          <a:lstStyle/>
          <a:p>
            <a:r>
              <a:rPr lang="en-US"/>
              <a:t>How much does the program cost?</a:t>
            </a:r>
          </a:p>
        </p:txBody>
      </p:sp>
      <p:graphicFrame>
        <p:nvGraphicFramePr>
          <p:cNvPr id="9" name="Content Placeholder 2">
            <a:extLst>
              <a:ext uri="{FF2B5EF4-FFF2-40B4-BE49-F238E27FC236}">
                <a16:creationId xmlns:a16="http://schemas.microsoft.com/office/drawing/2014/main" id="{769C3F92-B61A-6A9C-1454-07D6E65D0BD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01745988"/>
              </p:ext>
            </p:extLst>
          </p:nvPr>
        </p:nvGraphicFramePr>
        <p:xfrm>
          <a:off x="783117" y="4548143"/>
          <a:ext cx="9449415" cy="21659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64203A3-AB1D-6B49-D61E-8B04370AA3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5070877"/>
              </p:ext>
            </p:extLst>
          </p:nvPr>
        </p:nvGraphicFramePr>
        <p:xfrm>
          <a:off x="4361604" y="935467"/>
          <a:ext cx="6178460" cy="310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63557">
                  <a:extLst>
                    <a:ext uri="{9D8B030D-6E8A-4147-A177-3AD203B41FA5}">
                      <a16:colId xmlns:a16="http://schemas.microsoft.com/office/drawing/2014/main" val="3091267185"/>
                    </a:ext>
                  </a:extLst>
                </a:gridCol>
                <a:gridCol w="1314903">
                  <a:extLst>
                    <a:ext uri="{9D8B030D-6E8A-4147-A177-3AD203B41FA5}">
                      <a16:colId xmlns:a16="http://schemas.microsoft.com/office/drawing/2014/main" val="219239781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b="1" dirty="0">
                          <a:effectLst/>
                          <a:latin typeface="Calibri"/>
                        </a:rPr>
                        <a:t>Maroon Scrub Top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effectLst/>
                          <a:latin typeface="Calibri"/>
                        </a:rPr>
                        <a:t>$15.50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125959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b="0" dirty="0">
                          <a:effectLst/>
                          <a:latin typeface="Calibri"/>
                        </a:rPr>
                        <a:t>Black Scrub Pants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0" dirty="0">
                          <a:effectLst/>
                          <a:latin typeface="Calibri"/>
                        </a:rPr>
                        <a:t>$15.50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6133977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b="0" dirty="0">
                          <a:effectLst/>
                          <a:latin typeface="Calibri"/>
                        </a:rPr>
                        <a:t>Textbook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0" dirty="0">
                          <a:effectLst/>
                          <a:latin typeface="Calibri"/>
                        </a:rPr>
                        <a:t>$30.00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0300168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b="0" dirty="0">
                          <a:effectLst/>
                          <a:latin typeface="Calibri"/>
                        </a:rPr>
                        <a:t>Workbook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0" dirty="0">
                          <a:effectLst/>
                          <a:latin typeface="Calibri"/>
                        </a:rPr>
                        <a:t>$14.00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0823157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b="0" dirty="0">
                          <a:effectLst/>
                          <a:latin typeface="Calibri"/>
                        </a:rPr>
                        <a:t>Exam Testing Fee </a:t>
                      </a:r>
                      <a:endParaRPr lang="en-US" b="0"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0" dirty="0">
                          <a:effectLst/>
                          <a:latin typeface="Calibri"/>
                        </a:rPr>
                        <a:t>$125.00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9366090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b="0" dirty="0">
                          <a:effectLst/>
                          <a:latin typeface="Calibri"/>
                        </a:rPr>
                        <a:t>Livescan Fingerprinting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0" dirty="0">
                          <a:effectLst/>
                          <a:latin typeface="Calibri"/>
                        </a:rPr>
                        <a:t>$50.00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6101394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b="0" dirty="0" err="1">
                          <a:effectLst/>
                          <a:latin typeface="Calibri"/>
                        </a:rPr>
                        <a:t>Complio</a:t>
                      </a:r>
                      <a:r>
                        <a:rPr lang="en-US" b="0" dirty="0">
                          <a:effectLst/>
                          <a:latin typeface="Calibri"/>
                        </a:rPr>
                        <a:t> (Health Screening upload, drug screening, background check, &amp; proof of CPR ecard)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0" dirty="0">
                          <a:effectLst/>
                          <a:latin typeface="Calibri"/>
                        </a:rPr>
                        <a:t>$130.00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38161244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03948F96-FC2E-63D4-977D-4794164D83AE}"/>
              </a:ext>
            </a:extLst>
          </p:cNvPr>
          <p:cNvSpPr txBox="1"/>
          <p:nvPr/>
        </p:nvSpPr>
        <p:spPr>
          <a:xfrm>
            <a:off x="1410586" y="1711842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252525"/>
                </a:solidFill>
                <a:latin typeface="Raleway"/>
              </a:rPr>
              <a:t>Estimated Costs</a:t>
            </a:r>
          </a:p>
        </p:txBody>
      </p:sp>
    </p:spTree>
    <p:extLst>
      <p:ext uri="{BB962C8B-B14F-4D97-AF65-F5344CB8AC3E}">
        <p14:creationId xmlns:p14="http://schemas.microsoft.com/office/powerpoint/2010/main" val="19412487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D1283-4DC8-F448-9CF7-A1F4FFD0F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287" y="166278"/>
            <a:ext cx="8673427" cy="1681548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chemeClr val="tx1"/>
                </a:solidFill>
              </a:rPr>
              <a:t>Schedules: Fulltime Only (10 weeks)</a:t>
            </a:r>
            <a:endParaRPr lang="en-US" b="1">
              <a:solidFill>
                <a:schemeClr val="tx1"/>
              </a:solidFill>
              <a:cs typeface="Calibri Light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CE587F0-1701-47D0-9EF7-29FE098B454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41198014"/>
              </p:ext>
            </p:extLst>
          </p:nvPr>
        </p:nvGraphicFramePr>
        <p:xfrm>
          <a:off x="807722" y="1635376"/>
          <a:ext cx="10576558" cy="45310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188" name="TextBox 2187">
            <a:extLst>
              <a:ext uri="{FF2B5EF4-FFF2-40B4-BE49-F238E27FC236}">
                <a16:creationId xmlns:a16="http://schemas.microsoft.com/office/drawing/2014/main" id="{CD888D68-7154-41F4-88B4-8B556DA33924}"/>
              </a:ext>
            </a:extLst>
          </p:cNvPr>
          <p:cNvSpPr txBox="1"/>
          <p:nvPr/>
        </p:nvSpPr>
        <p:spPr>
          <a:xfrm>
            <a:off x="408840" y="829530"/>
            <a:ext cx="4770406" cy="126188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>
                <a:latin typeface="Rockwell"/>
                <a:cs typeface="Calibri"/>
              </a:rPr>
              <a:t>* </a:t>
            </a:r>
            <a:r>
              <a:rPr lang="en-US" sz="4000">
                <a:latin typeface="Calibri"/>
                <a:cs typeface="Calibri"/>
              </a:rPr>
              <a:t>CLINICALS </a:t>
            </a:r>
            <a:r>
              <a:rPr lang="en-US" sz="3600">
                <a:latin typeface="Calibri"/>
                <a:cs typeface="Calibri"/>
              </a:rPr>
              <a:t>will be at local hospital clinic</a:t>
            </a: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30082962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985F75B-7F2B-F54D-B1D3-095E69D7A669}"/>
              </a:ext>
            </a:extLst>
          </p:cNvPr>
          <p:cNvSpPr txBox="1"/>
          <p:nvPr/>
        </p:nvSpPr>
        <p:spPr>
          <a:xfrm>
            <a:off x="1759287" y="798881"/>
            <a:ext cx="8673427" cy="1048945"/>
          </a:xfrm>
          <a:prstGeom prst="rect">
            <a:avLst/>
          </a:prstGeom>
        </p:spPr>
        <p:txBody>
          <a:bodyPr vert="horz" lIns="228600" tIns="228600" rIns="228600" bIns="228600" rtlCol="0" anchor="ctr">
            <a:noAutofit/>
          </a:bodyPr>
          <a:lstStyle/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i="0" kern="1200" cap="none" spc="-150">
                <a:effectLst/>
                <a:latin typeface="+mj-lt"/>
                <a:ea typeface="+mj-ea"/>
                <a:cs typeface="+mj-cs"/>
              </a:rPr>
              <a:t>What can I do while I am enrolled in the Phlebotomy Technician?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C6F98E6-FDB2-F84A-8803-BC31B205DE1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71649840"/>
              </p:ext>
            </p:extLst>
          </p:nvPr>
        </p:nvGraphicFramePr>
        <p:xfrm>
          <a:off x="1345841" y="1990976"/>
          <a:ext cx="9500319" cy="41754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52225">
                  <a:extLst>
                    <a:ext uri="{9D8B030D-6E8A-4147-A177-3AD203B41FA5}">
                      <a16:colId xmlns:a16="http://schemas.microsoft.com/office/drawing/2014/main" val="3106892367"/>
                    </a:ext>
                  </a:extLst>
                </a:gridCol>
                <a:gridCol w="5948094">
                  <a:extLst>
                    <a:ext uri="{9D8B030D-6E8A-4147-A177-3AD203B41FA5}">
                      <a16:colId xmlns:a16="http://schemas.microsoft.com/office/drawing/2014/main" val="1343122872"/>
                    </a:ext>
                  </a:extLst>
                </a:gridCol>
              </a:tblGrid>
              <a:tr h="29824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</a:rPr>
                        <a:t>HS 30 </a:t>
                      </a:r>
                      <a:endParaRPr lang="en-US" sz="16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98836" marR="9883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</a:rPr>
                        <a:t>Medical Terminology</a:t>
                      </a:r>
                      <a:endParaRPr lang="en-US" sz="16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98836" marR="98836" marT="0" marB="0"/>
                </a:tc>
                <a:extLst>
                  <a:ext uri="{0D108BD9-81ED-4DB2-BD59-A6C34878D82A}">
                    <a16:rowId xmlns:a16="http://schemas.microsoft.com/office/drawing/2014/main" val="1843289353"/>
                  </a:ext>
                </a:extLst>
              </a:tr>
              <a:tr h="29824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</a:rPr>
                        <a:t>BIOL 424 </a:t>
                      </a:r>
                      <a:endParaRPr lang="en-US" sz="16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98836" marR="9883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</a:rPr>
                        <a:t>Anatomy/Physiology</a:t>
                      </a:r>
                      <a:endParaRPr lang="en-US" sz="16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98836" marR="98836" marT="0" marB="0"/>
                </a:tc>
                <a:extLst>
                  <a:ext uri="{0D108BD9-81ED-4DB2-BD59-A6C34878D82A}">
                    <a16:rowId xmlns:a16="http://schemas.microsoft.com/office/drawing/2014/main" val="2736158176"/>
                  </a:ext>
                </a:extLst>
              </a:tr>
              <a:tr h="29824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</a:rPr>
                        <a:t>CHEM 10 </a:t>
                      </a:r>
                      <a:endParaRPr lang="en-US" sz="16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98836" marR="9883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</a:rPr>
                        <a:t>Introduction to Chemistry</a:t>
                      </a:r>
                      <a:endParaRPr lang="en-US" sz="16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98836" marR="98836" marT="0" marB="0"/>
                </a:tc>
                <a:extLst>
                  <a:ext uri="{0D108BD9-81ED-4DB2-BD59-A6C34878D82A}">
                    <a16:rowId xmlns:a16="http://schemas.microsoft.com/office/drawing/2014/main" val="3169470057"/>
                  </a:ext>
                </a:extLst>
              </a:tr>
              <a:tr h="29824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</a:rPr>
                        <a:t>COMSTD 4 </a:t>
                      </a:r>
                      <a:endParaRPr lang="en-US" sz="16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98836" marR="9883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</a:rPr>
                        <a:t>Interpersonal Communication</a:t>
                      </a:r>
                      <a:endParaRPr lang="en-US" sz="16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98836" marR="98836" marT="0" marB="0"/>
                </a:tc>
                <a:extLst>
                  <a:ext uri="{0D108BD9-81ED-4DB2-BD59-A6C34878D82A}">
                    <a16:rowId xmlns:a16="http://schemas.microsoft.com/office/drawing/2014/main" val="315553343"/>
                  </a:ext>
                </a:extLst>
              </a:tr>
              <a:tr h="29824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</a:rPr>
                        <a:t>ENGL 1A </a:t>
                      </a:r>
                      <a:endParaRPr lang="en-US" sz="16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98836" marR="9883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</a:rPr>
                        <a:t>Composition</a:t>
                      </a:r>
                      <a:endParaRPr lang="en-US" sz="16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98836" marR="98836" marT="0" marB="0"/>
                </a:tc>
                <a:extLst>
                  <a:ext uri="{0D108BD9-81ED-4DB2-BD59-A6C34878D82A}">
                    <a16:rowId xmlns:a16="http://schemas.microsoft.com/office/drawing/2014/main" val="449972414"/>
                  </a:ext>
                </a:extLst>
              </a:tr>
              <a:tr h="29824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</a:rPr>
                        <a:t>Foreign Language </a:t>
                      </a:r>
                      <a:endParaRPr lang="en-US" sz="16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98836" marR="9883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</a:rPr>
                        <a:t>American Sign Language, Arabic, Chinese, French, Spanish</a:t>
                      </a:r>
                      <a:endParaRPr lang="en-US" sz="16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98836" marR="98836" marT="0" marB="0"/>
                </a:tc>
                <a:extLst>
                  <a:ext uri="{0D108BD9-81ED-4DB2-BD59-A6C34878D82A}">
                    <a16:rowId xmlns:a16="http://schemas.microsoft.com/office/drawing/2014/main" val="78025386"/>
                  </a:ext>
                </a:extLst>
              </a:tr>
              <a:tr h="29824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</a:rPr>
                        <a:t>GERO 11 </a:t>
                      </a:r>
                      <a:endParaRPr lang="en-US" sz="16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98836" marR="9883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</a:rPr>
                        <a:t>Introduction to Gerontology</a:t>
                      </a:r>
                      <a:endParaRPr lang="en-US" sz="16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98836" marR="98836" marT="0" marB="0"/>
                </a:tc>
                <a:extLst>
                  <a:ext uri="{0D108BD9-81ED-4DB2-BD59-A6C34878D82A}">
                    <a16:rowId xmlns:a16="http://schemas.microsoft.com/office/drawing/2014/main" val="2175254759"/>
                  </a:ext>
                </a:extLst>
              </a:tr>
              <a:tr h="29824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</a:rPr>
                        <a:t>GERO 404 </a:t>
                      </a:r>
                      <a:endParaRPr lang="en-US" sz="16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98836" marR="9883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</a:rPr>
                        <a:t>Health and Wellness for older adults</a:t>
                      </a:r>
                      <a:endParaRPr lang="en-US" sz="16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98836" marR="98836" marT="0" marB="0"/>
                </a:tc>
                <a:extLst>
                  <a:ext uri="{0D108BD9-81ED-4DB2-BD59-A6C34878D82A}">
                    <a16:rowId xmlns:a16="http://schemas.microsoft.com/office/drawing/2014/main" val="85519777"/>
                  </a:ext>
                </a:extLst>
              </a:tr>
              <a:tr h="29824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</a:rPr>
                        <a:t>GUID 2 </a:t>
                      </a:r>
                      <a:endParaRPr lang="en-US" sz="16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98836" marR="9883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</a:rPr>
                        <a:t>Essentials of Student Success </a:t>
                      </a:r>
                      <a:r>
                        <a:rPr lang="en-US" sz="1200">
                          <a:effectLst/>
                          <a:latin typeface="Calibri"/>
                        </a:rPr>
                        <a:t>(study skills)</a:t>
                      </a:r>
                      <a:endParaRPr lang="en-US" sz="16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98836" marR="98836" marT="0" marB="0"/>
                </a:tc>
                <a:extLst>
                  <a:ext uri="{0D108BD9-81ED-4DB2-BD59-A6C34878D82A}">
                    <a16:rowId xmlns:a16="http://schemas.microsoft.com/office/drawing/2014/main" val="836765800"/>
                  </a:ext>
                </a:extLst>
              </a:tr>
              <a:tr h="29824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</a:rPr>
                        <a:t>GUID 3 </a:t>
                      </a:r>
                      <a:endParaRPr lang="en-US" sz="16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98836" marR="9883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</a:rPr>
                        <a:t>Career Exploration and Life Planning</a:t>
                      </a:r>
                      <a:endParaRPr lang="en-US" sz="16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98836" marR="98836" marT="0" marB="0"/>
                </a:tc>
                <a:extLst>
                  <a:ext uri="{0D108BD9-81ED-4DB2-BD59-A6C34878D82A}">
                    <a16:rowId xmlns:a16="http://schemas.microsoft.com/office/drawing/2014/main" val="430233161"/>
                  </a:ext>
                </a:extLst>
              </a:tr>
              <a:tr h="29824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</a:rPr>
                        <a:t>NF 5 </a:t>
                      </a:r>
                      <a:endParaRPr lang="en-US" sz="16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98836" marR="9883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</a:rPr>
                        <a:t>Nutrition for Life  </a:t>
                      </a:r>
                      <a:endParaRPr lang="en-US" sz="16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98836" marR="98836" marT="0" marB="0"/>
                </a:tc>
                <a:extLst>
                  <a:ext uri="{0D108BD9-81ED-4DB2-BD59-A6C34878D82A}">
                    <a16:rowId xmlns:a16="http://schemas.microsoft.com/office/drawing/2014/main" val="2950150295"/>
                  </a:ext>
                </a:extLst>
              </a:tr>
              <a:tr h="29824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</a:rPr>
                        <a:t>PH 401</a:t>
                      </a:r>
                      <a:endParaRPr lang="en-US" sz="16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98836" marR="9883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</a:rPr>
                        <a:t>Comm Health Worker Principles I</a:t>
                      </a:r>
                      <a:endParaRPr lang="en-US" sz="16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98836" marR="98836" marT="0" marB="0"/>
                </a:tc>
                <a:extLst>
                  <a:ext uri="{0D108BD9-81ED-4DB2-BD59-A6C34878D82A}">
                    <a16:rowId xmlns:a16="http://schemas.microsoft.com/office/drawing/2014/main" val="254798849"/>
                  </a:ext>
                </a:extLst>
              </a:tr>
              <a:tr h="29824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</a:rPr>
                        <a:t>PH 402</a:t>
                      </a:r>
                      <a:endParaRPr lang="en-US" sz="16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98836" marR="9883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</a:rPr>
                        <a:t>Comm Health Worker Principles II</a:t>
                      </a:r>
                      <a:endParaRPr lang="en-US" sz="16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98836" marR="98836" marT="0" marB="0"/>
                </a:tc>
                <a:extLst>
                  <a:ext uri="{0D108BD9-81ED-4DB2-BD59-A6C34878D82A}">
                    <a16:rowId xmlns:a16="http://schemas.microsoft.com/office/drawing/2014/main" val="2684247074"/>
                  </a:ext>
                </a:extLst>
              </a:tr>
              <a:tr h="29824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</a:rPr>
                        <a:t>PSYCH 25</a:t>
                      </a:r>
                      <a:endParaRPr lang="en-US" sz="16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98836" marR="9883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</a:rPr>
                        <a:t>Lifespan Developmental Psychology</a:t>
                      </a:r>
                      <a:endParaRPr lang="en-US" sz="16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98836" marR="98836" marT="0" marB="0"/>
                </a:tc>
                <a:extLst>
                  <a:ext uri="{0D108BD9-81ED-4DB2-BD59-A6C34878D82A}">
                    <a16:rowId xmlns:a16="http://schemas.microsoft.com/office/drawing/2014/main" val="8802838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74775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 picture containing clothing, shirt&#10;&#10;Description automatically generated">
            <a:extLst>
              <a:ext uri="{FF2B5EF4-FFF2-40B4-BE49-F238E27FC236}">
                <a16:creationId xmlns:a16="http://schemas.microsoft.com/office/drawing/2014/main" id="{7683E7A2-F19E-B575-CB29-344710505E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431" r="8306"/>
          <a:stretch/>
        </p:blipFill>
        <p:spPr>
          <a:xfrm>
            <a:off x="105286" y="497103"/>
            <a:ext cx="3779836" cy="6858000"/>
          </a:xfrm>
          <a:prstGeom prst="rect">
            <a:avLst/>
          </a:prstGeom>
          <a:ln w="9525">
            <a:noFill/>
          </a:ln>
        </p:spPr>
      </p:pic>
      <p:pic>
        <p:nvPicPr>
          <p:cNvPr id="6" name="Picture 6" descr="A picture containing suit, person, clothing, trouser&#10;&#10;Description automatically generated">
            <a:extLst>
              <a:ext uri="{FF2B5EF4-FFF2-40B4-BE49-F238E27FC236}">
                <a16:creationId xmlns:a16="http://schemas.microsoft.com/office/drawing/2014/main" id="{A4A0DB92-E0A0-50E1-E9D8-386587D6D6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13" r="8158"/>
          <a:stretch/>
        </p:blipFill>
        <p:spPr>
          <a:xfrm>
            <a:off x="3781428" y="-1"/>
            <a:ext cx="3769155" cy="6858000"/>
          </a:xfrm>
          <a:prstGeom prst="rect">
            <a:avLst/>
          </a:prstGeom>
          <a:ln w="9525"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562ED61-AD8D-3244-9FBC-C64A8967B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425" y="112497"/>
            <a:ext cx="3498979" cy="2453676"/>
          </a:xfrm>
        </p:spPr>
        <p:txBody>
          <a:bodyPr>
            <a:normAutofit/>
          </a:bodyPr>
          <a:lstStyle/>
          <a:p>
            <a:r>
              <a:rPr lang="en-US"/>
              <a:t>Uniforms/Dress Code </a:t>
            </a:r>
            <a:endParaRPr lang="en-US"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9AF5BB-2177-114B-BABB-A092F7249F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5812" y="803186"/>
            <a:ext cx="4614508" cy="5248622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110000"/>
              </a:lnSpc>
              <a:buClr>
                <a:srgbClr val="6F0828"/>
              </a:buClr>
            </a:pPr>
            <a:r>
              <a:rPr lang="en-US" b="1">
                <a:latin typeface="Calibri"/>
                <a:ea typeface="+mn-lt"/>
                <a:cs typeface="+mn-lt"/>
              </a:rPr>
              <a:t>Maroon colored scrub top &amp;</a:t>
            </a:r>
            <a:r>
              <a:rPr lang="en-US" b="1">
                <a:latin typeface="Calibri"/>
                <a:cs typeface="Calibri"/>
              </a:rPr>
              <a:t> Solid black scrub pants</a:t>
            </a:r>
          </a:p>
          <a:p>
            <a:pPr>
              <a:lnSpc>
                <a:spcPct val="110000"/>
              </a:lnSpc>
              <a:buClr>
                <a:srgbClr val="6F0828"/>
              </a:buClr>
            </a:pPr>
            <a:r>
              <a:rPr lang="en-US" b="1">
                <a:latin typeface="Calibri"/>
                <a:cs typeface="Calibri"/>
              </a:rPr>
              <a:t>Solid black socks that cover the ankles</a:t>
            </a:r>
          </a:p>
          <a:p>
            <a:pPr>
              <a:lnSpc>
                <a:spcPct val="110000"/>
              </a:lnSpc>
              <a:buClr>
                <a:srgbClr val="6F0828"/>
              </a:buClr>
            </a:pPr>
            <a:r>
              <a:rPr lang="en-US" b="1">
                <a:latin typeface="Calibri"/>
                <a:cs typeface="Calibri"/>
              </a:rPr>
              <a:t>Solid black, skid free, waterproof shoes, no open toes or backs, no straps, no heels, no openings</a:t>
            </a:r>
          </a:p>
          <a:p>
            <a:pPr>
              <a:lnSpc>
                <a:spcPct val="110000"/>
              </a:lnSpc>
              <a:buClr>
                <a:srgbClr val="6F0828"/>
              </a:buClr>
            </a:pPr>
            <a:r>
              <a:rPr lang="en-US" b="1">
                <a:latin typeface="Calibri"/>
                <a:cs typeface="Calibri"/>
              </a:rPr>
              <a:t>No artificial or gel nails, no visible tattoos or piercings (except students in both ears lower lobe). Nails no longer than fingerprints.</a:t>
            </a:r>
          </a:p>
          <a:p>
            <a:pPr>
              <a:lnSpc>
                <a:spcPct val="110000"/>
              </a:lnSpc>
              <a:buClr>
                <a:srgbClr val="6F0828"/>
              </a:buClr>
            </a:pPr>
            <a:r>
              <a:rPr lang="en-US" b="1">
                <a:latin typeface="Calibri"/>
                <a:cs typeface="Calibri"/>
              </a:rPr>
              <a:t>Hair accessories must match hair color, hair must be natural color</a:t>
            </a:r>
          </a:p>
        </p:txBody>
      </p:sp>
    </p:spTree>
    <p:extLst>
      <p:ext uri="{BB962C8B-B14F-4D97-AF65-F5344CB8AC3E}">
        <p14:creationId xmlns:p14="http://schemas.microsoft.com/office/powerpoint/2010/main" val="26459706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3820A-6EFE-4AEF-AB3A-4CE6EFB32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3637992" cy="1320800"/>
          </a:xfrm>
        </p:spPr>
        <p:txBody>
          <a:bodyPr>
            <a:noAutofit/>
          </a:bodyPr>
          <a:lstStyle/>
          <a:p>
            <a:r>
              <a:rPr lang="en-US" sz="2600">
                <a:latin typeface="Calibri"/>
                <a:cs typeface="Calibri"/>
              </a:rPr>
              <a:t>Information regarding the phlebotomy technician scope of practice and NHA licensure testing can be obtained from the following agencies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55364FD-A18A-4AAC-820E-FF51FE8CB49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64463323"/>
              </p:ext>
            </p:extLst>
          </p:nvPr>
        </p:nvGraphicFramePr>
        <p:xfrm>
          <a:off x="5574890" y="803186"/>
          <a:ext cx="5821767" cy="52878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64244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" name="Group 93">
            <a:extLst>
              <a:ext uri="{FF2B5EF4-FFF2-40B4-BE49-F238E27FC236}">
                <a16:creationId xmlns:a16="http://schemas.microsoft.com/office/drawing/2014/main" id="{10BE40E3-5550-4CDD-B4FD-387C33EBF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71A6B738-E50C-4653-B343-B9D6A5EA27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498768D6-B28C-40A3-B381-39306F581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Rectangle 23">
              <a:extLst>
                <a:ext uri="{FF2B5EF4-FFF2-40B4-BE49-F238E27FC236}">
                  <a16:creationId xmlns:a16="http://schemas.microsoft.com/office/drawing/2014/main" id="{B27C15B9-7795-4321-AB30-DF1DEF65C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98" name="Rectangle 25">
              <a:extLst>
                <a:ext uri="{FF2B5EF4-FFF2-40B4-BE49-F238E27FC236}">
                  <a16:creationId xmlns:a16="http://schemas.microsoft.com/office/drawing/2014/main" id="{578EC957-1F3F-4C00-B023-C8725C217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99" name="Isosceles Triangle 98">
              <a:extLst>
                <a:ext uri="{FF2B5EF4-FFF2-40B4-BE49-F238E27FC236}">
                  <a16:creationId xmlns:a16="http://schemas.microsoft.com/office/drawing/2014/main" id="{3D642632-BBD5-46D6-A91D-9B2BF68219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00" name="Rectangle 27">
              <a:extLst>
                <a:ext uri="{FF2B5EF4-FFF2-40B4-BE49-F238E27FC236}">
                  <a16:creationId xmlns:a16="http://schemas.microsoft.com/office/drawing/2014/main" id="{BF9D518D-AFF5-4DE2-AEE2-0EC15479A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01" name="Rectangle 28">
              <a:extLst>
                <a:ext uri="{FF2B5EF4-FFF2-40B4-BE49-F238E27FC236}">
                  <a16:creationId xmlns:a16="http://schemas.microsoft.com/office/drawing/2014/main" id="{14EF979B-B00D-460C-BD56-7EEAFB7E0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02" name="Rectangle 29">
              <a:extLst>
                <a:ext uri="{FF2B5EF4-FFF2-40B4-BE49-F238E27FC236}">
                  <a16:creationId xmlns:a16="http://schemas.microsoft.com/office/drawing/2014/main" id="{3E40F9A1-6B82-400F-9397-26D1D36F1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03" name="Isosceles Triangle 102">
              <a:extLst>
                <a:ext uri="{FF2B5EF4-FFF2-40B4-BE49-F238E27FC236}">
                  <a16:creationId xmlns:a16="http://schemas.microsoft.com/office/drawing/2014/main" id="{2EF7DDF1-FF86-4CA4-B08B-8939557EBD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04" name="Isosceles Triangle 103">
              <a:extLst>
                <a:ext uri="{FF2B5EF4-FFF2-40B4-BE49-F238E27FC236}">
                  <a16:creationId xmlns:a16="http://schemas.microsoft.com/office/drawing/2014/main" id="{6D7C1F89-72B2-4FDC-B9E2-04F52D5C5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2454672-EE15-8C71-779A-D5C07D5DCD01}"/>
              </a:ext>
            </a:extLst>
          </p:cNvPr>
          <p:cNvSpPr txBox="1"/>
          <p:nvPr/>
        </p:nvSpPr>
        <p:spPr>
          <a:xfrm>
            <a:off x="5536734" y="609600"/>
            <a:ext cx="3737268" cy="132080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360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Welcome!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722EFA-DEA9-4C32-88A6-54BE48A1ABC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209563" y="2160589"/>
            <a:ext cx="5947872" cy="3880773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</a:pPr>
            <a:endParaRPr lang="en-US" sz="1500"/>
          </a:p>
          <a:p>
            <a:pPr>
              <a:lnSpc>
                <a:spcPct val="90000"/>
              </a:lnSpc>
            </a:pPr>
            <a:endParaRPr lang="en-US" sz="2000"/>
          </a:p>
          <a:p>
            <a:pPr>
              <a:lnSpc>
                <a:spcPct val="90000"/>
              </a:lnSpc>
            </a:pPr>
            <a:r>
              <a:rPr lang="en-US" sz="2000" b="1" dirty="0"/>
              <a:t>Dr. Eric Sorenson</a:t>
            </a:r>
            <a:br>
              <a:rPr lang="en-US" sz="2000" dirty="0"/>
            </a:br>
            <a:r>
              <a:rPr lang="en-US" sz="2000" dirty="0"/>
              <a:t>Dean, </a:t>
            </a:r>
            <a:r>
              <a:rPr lang="en-US" sz="2000" dirty="0">
                <a:solidFill>
                  <a:srgbClr val="404040"/>
                </a:solidFill>
                <a:latin typeface="Trebuchet MS"/>
                <a:ea typeface="Calibri"/>
                <a:cs typeface="Calibri"/>
              </a:rPr>
              <a:t>Health &amp; Wellness</a:t>
            </a:r>
          </a:p>
          <a:p>
            <a:pPr>
              <a:lnSpc>
                <a:spcPct val="90000"/>
              </a:lnSpc>
            </a:pPr>
            <a:r>
              <a:rPr lang="en-US" sz="2000" b="1" dirty="0"/>
              <a:t>Sade Stephenson, CNA &amp; Phlebotomy </a:t>
            </a:r>
            <a:br>
              <a:rPr lang="en-US" sz="2000" dirty="0"/>
            </a:br>
            <a:r>
              <a:rPr lang="en-US" sz="2000" dirty="0"/>
              <a:t>Program Director, Health &amp; Wellness Non-Credit Programs</a:t>
            </a:r>
            <a:br>
              <a:rPr lang="en-US" sz="2000" dirty="0"/>
            </a:br>
            <a:r>
              <a:rPr lang="en-US" sz="20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Sade.stephenson@chaffey.edu</a:t>
            </a: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000" b="1" dirty="0"/>
              <a:t>Susie Haynes </a:t>
            </a:r>
            <a:br>
              <a:rPr lang="en-US" sz="2000" dirty="0"/>
            </a:br>
            <a:r>
              <a:rPr lang="en-US" sz="2000" dirty="0"/>
              <a:t>Administrative Assistant II, Health &amp; Wellness</a:t>
            </a:r>
            <a:br>
              <a:rPr lang="en-US" sz="2000" dirty="0"/>
            </a:br>
            <a:r>
              <a:rPr lang="en-US" sz="20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Suzanne.Haynes@chaffey.edu</a:t>
            </a: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000" dirty="0"/>
              <a:t>Gabriela Vallejo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Counselor, gabriela.vallejo@chaffey.edu</a:t>
            </a:r>
          </a:p>
          <a:p>
            <a:pPr>
              <a:lnSpc>
                <a:spcPct val="90000"/>
              </a:lnSpc>
            </a:pPr>
            <a:endParaRPr lang="en-US" sz="1500"/>
          </a:p>
          <a:p>
            <a:pPr marL="339725">
              <a:lnSpc>
                <a:spcPct val="90000"/>
              </a:lnSpc>
            </a:pPr>
            <a:endParaRPr lang="en-US" sz="1500"/>
          </a:p>
          <a:p>
            <a:pPr>
              <a:lnSpc>
                <a:spcPct val="90000"/>
              </a:lnSpc>
            </a:pPr>
            <a:endParaRPr lang="en-US" sz="1500"/>
          </a:p>
          <a:p>
            <a:pPr>
              <a:lnSpc>
                <a:spcPct val="90000"/>
              </a:lnSpc>
            </a:pPr>
            <a:endParaRPr lang="en-US" sz="1500"/>
          </a:p>
          <a:p>
            <a:pPr>
              <a:lnSpc>
                <a:spcPct val="90000"/>
              </a:lnSpc>
            </a:pPr>
            <a:endParaRPr lang="en-US" sz="1500"/>
          </a:p>
        </p:txBody>
      </p:sp>
      <p:pic>
        <p:nvPicPr>
          <p:cNvPr id="7" name="Picture 6" descr="A display in a garden&#10;&#10;Description automatically generated">
            <a:extLst>
              <a:ext uri="{FF2B5EF4-FFF2-40B4-BE49-F238E27FC236}">
                <a16:creationId xmlns:a16="http://schemas.microsoft.com/office/drawing/2014/main" id="{0B8F2E85-483C-4743-8A64-985FA10419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661" r="-1" b="-1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6" name="Isosceles Triangle 105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5687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BCFED-483F-EC44-9251-E59DA7534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554" y="1832156"/>
            <a:ext cx="3498979" cy="2456442"/>
          </a:xfrm>
        </p:spPr>
        <p:txBody>
          <a:bodyPr>
            <a:normAutofit/>
          </a:bodyPr>
          <a:lstStyle/>
          <a:p>
            <a:r>
              <a:rPr lang="en-US"/>
              <a:t>Next Steps 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F4F2723-3C64-4EB3-877D-C4F28B0C0B5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41303028"/>
              </p:ext>
            </p:extLst>
          </p:nvPr>
        </p:nvGraphicFramePr>
        <p:xfrm>
          <a:off x="5246399" y="682193"/>
          <a:ext cx="6625492" cy="54911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47" name="TextBox 246">
            <a:extLst>
              <a:ext uri="{FF2B5EF4-FFF2-40B4-BE49-F238E27FC236}">
                <a16:creationId xmlns:a16="http://schemas.microsoft.com/office/drawing/2014/main" id="{757BB128-C965-22CC-6A2D-4D22F9F31DF1}"/>
              </a:ext>
            </a:extLst>
          </p:cNvPr>
          <p:cNvSpPr txBox="1"/>
          <p:nvPr/>
        </p:nvSpPr>
        <p:spPr>
          <a:xfrm>
            <a:off x="195385" y="205153"/>
            <a:ext cx="5058685" cy="160043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Calibri"/>
                <a:cs typeface="Calibri Light"/>
              </a:rPr>
              <a:t>*** </a:t>
            </a:r>
            <a:r>
              <a:rPr lang="en-US" sz="2000" b="1" u="sng">
                <a:latin typeface="Calibri"/>
                <a:cs typeface="Calibri Light"/>
              </a:rPr>
              <a:t>High School Students</a:t>
            </a:r>
            <a:r>
              <a:rPr lang="en-US" sz="2000" b="1">
                <a:latin typeface="Calibri"/>
                <a:cs typeface="Calibri Light"/>
              </a:rPr>
              <a:t>:</a:t>
            </a:r>
            <a:r>
              <a:rPr lang="en-US" sz="2000">
                <a:latin typeface="Calibri"/>
                <a:cs typeface="Calibri Light"/>
              </a:rPr>
              <a:t> Obtain your</a:t>
            </a:r>
            <a:r>
              <a:rPr lang="en-US" sz="2000" b="1">
                <a:latin typeface="Calibri"/>
                <a:cs typeface="Calibri Light"/>
              </a:rPr>
              <a:t> 7-digit student ID number</a:t>
            </a:r>
            <a:r>
              <a:rPr lang="en-US" sz="2000">
                <a:latin typeface="Calibri"/>
                <a:cs typeface="Calibri Light"/>
              </a:rPr>
              <a:t> by submitting a </a:t>
            </a:r>
            <a:r>
              <a:rPr lang="en-US" sz="2000" b="1">
                <a:latin typeface="Calibri"/>
                <a:cs typeface="Calibri Light"/>
              </a:rPr>
              <a:t>Chaffey College Application and submit an HSP enrollment form.</a:t>
            </a:r>
            <a:br>
              <a:rPr lang="en-US" b="1">
                <a:latin typeface="Calibri Light"/>
                <a:cs typeface="Calibri Light"/>
              </a:rPr>
            </a:br>
            <a:endParaRPr lang="en-US">
              <a:ea typeface="+mn-lt"/>
              <a:cs typeface="+mn-lt"/>
            </a:endParaRPr>
          </a:p>
        </p:txBody>
      </p:sp>
      <p:pic>
        <p:nvPicPr>
          <p:cNvPr id="248" name="Picture 248" descr="Close-up of woman's hands typing and using a trackpad on a laptop with mug">
            <a:extLst>
              <a:ext uri="{FF2B5EF4-FFF2-40B4-BE49-F238E27FC236}">
                <a16:creationId xmlns:a16="http://schemas.microsoft.com/office/drawing/2014/main" id="{3DBF969B-56EC-B4D6-0303-41F342BA66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6938" y="3954977"/>
            <a:ext cx="3671276" cy="1302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1744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BCFED-483F-EC44-9251-E59DA7534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554" y="1832156"/>
            <a:ext cx="3498979" cy="2456442"/>
          </a:xfrm>
        </p:spPr>
        <p:txBody>
          <a:bodyPr>
            <a:normAutofit/>
          </a:bodyPr>
          <a:lstStyle/>
          <a:p>
            <a:r>
              <a:rPr lang="en-US" dirty="0"/>
              <a:t> </a:t>
            </a:r>
            <a:br>
              <a:rPr lang="en-US" dirty="0"/>
            </a:br>
            <a:r>
              <a:rPr lang="en-US" dirty="0"/>
              <a:t>SAVE THE DATES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F4F2723-3C64-4EB3-877D-C4F28B0C0B5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246399" y="682193"/>
          <a:ext cx="6625492" cy="54911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47" name="TextBox 246">
            <a:extLst>
              <a:ext uri="{FF2B5EF4-FFF2-40B4-BE49-F238E27FC236}">
                <a16:creationId xmlns:a16="http://schemas.microsoft.com/office/drawing/2014/main" id="{757BB128-C965-22CC-6A2D-4D22F9F31DF1}"/>
              </a:ext>
            </a:extLst>
          </p:cNvPr>
          <p:cNvSpPr txBox="1"/>
          <p:nvPr/>
        </p:nvSpPr>
        <p:spPr>
          <a:xfrm>
            <a:off x="195385" y="205153"/>
            <a:ext cx="5058685" cy="160043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Calibri"/>
                <a:cs typeface="Calibri Light"/>
              </a:rPr>
              <a:t>*** </a:t>
            </a:r>
            <a:r>
              <a:rPr lang="en-US" sz="2000" b="1" u="sng">
                <a:latin typeface="Calibri"/>
                <a:cs typeface="Calibri Light"/>
              </a:rPr>
              <a:t>High School Students</a:t>
            </a:r>
            <a:r>
              <a:rPr lang="en-US" sz="2000" b="1">
                <a:latin typeface="Calibri"/>
                <a:cs typeface="Calibri Light"/>
              </a:rPr>
              <a:t>:</a:t>
            </a:r>
            <a:r>
              <a:rPr lang="en-US" sz="2000">
                <a:latin typeface="Calibri"/>
                <a:cs typeface="Calibri Light"/>
              </a:rPr>
              <a:t> Obtain your</a:t>
            </a:r>
            <a:r>
              <a:rPr lang="en-US" sz="2000" b="1">
                <a:latin typeface="Calibri"/>
                <a:cs typeface="Calibri Light"/>
              </a:rPr>
              <a:t> 7-digit student ID number</a:t>
            </a:r>
            <a:r>
              <a:rPr lang="en-US" sz="2000">
                <a:latin typeface="Calibri"/>
                <a:cs typeface="Calibri Light"/>
              </a:rPr>
              <a:t> by submitting a </a:t>
            </a:r>
            <a:r>
              <a:rPr lang="en-US" sz="2000" b="1">
                <a:latin typeface="Calibri"/>
                <a:cs typeface="Calibri Light"/>
              </a:rPr>
              <a:t>Chaffey College Application and submit an HSP enrollment form.</a:t>
            </a:r>
            <a:br>
              <a:rPr lang="en-US" b="1">
                <a:latin typeface="Calibri Light"/>
                <a:cs typeface="Calibri Light"/>
              </a:rPr>
            </a:br>
            <a:endParaRPr lang="en-US">
              <a:ea typeface="+mn-lt"/>
              <a:cs typeface="+mn-lt"/>
            </a:endParaRPr>
          </a:p>
        </p:txBody>
      </p:sp>
      <p:pic>
        <p:nvPicPr>
          <p:cNvPr id="989" name="Picture 988" descr="Thumbtack on a calendar date">
            <a:extLst>
              <a:ext uri="{FF2B5EF4-FFF2-40B4-BE49-F238E27FC236}">
                <a16:creationId xmlns:a16="http://schemas.microsoft.com/office/drawing/2014/main" id="{1502C9B6-3C45-1A0C-7AC9-1CBF315B72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000" y="3355853"/>
            <a:ext cx="3925456" cy="2621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7283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0C4474-1AB3-7397-3BDA-75D59C672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3" y="609600"/>
            <a:ext cx="10197494" cy="1099457"/>
          </a:xfrm>
        </p:spPr>
        <p:txBody>
          <a:bodyPr>
            <a:normAutofit/>
          </a:bodyPr>
          <a:lstStyle/>
          <a:p>
            <a:r>
              <a:rPr lang="en-US">
                <a:cs typeface="Calibri Light"/>
              </a:rPr>
              <a:t>Who to contact?</a:t>
            </a:r>
            <a:endParaRPr lang="en-US"/>
          </a:p>
        </p:txBody>
      </p:sp>
      <p:sp>
        <p:nvSpPr>
          <p:cNvPr id="33" name="Isosceles Triangle 32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35" name="Content Placeholder 2">
            <a:extLst>
              <a:ext uri="{FF2B5EF4-FFF2-40B4-BE49-F238E27FC236}">
                <a16:creationId xmlns:a16="http://schemas.microsoft.com/office/drawing/2014/main" id="{2498AADE-D815-F249-3FD5-E5F8B50B6B4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11957536"/>
              </p:ext>
            </p:extLst>
          </p:nvPr>
        </p:nvGraphicFramePr>
        <p:xfrm>
          <a:off x="1286933" y="1948543"/>
          <a:ext cx="9618133" cy="4093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667731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2A6D2-CEF4-4C8B-9952-9AAB9289F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630" y="4760132"/>
            <a:ext cx="10358323" cy="1777829"/>
          </a:xfrm>
        </p:spPr>
        <p:txBody>
          <a:bodyPr vert="horz" lIns="228600" tIns="228600" rIns="228600" bIns="228600" rtlCol="0" anchor="ctr">
            <a:normAutofit fontScale="90000"/>
          </a:bodyPr>
          <a:lstStyle/>
          <a:p>
            <a:r>
              <a:rPr lang="en-US" sz="3200"/>
              <a:t>Please scan application Link</a:t>
            </a:r>
            <a:br>
              <a:rPr lang="en-US" sz="3200" dirty="0"/>
            </a:br>
            <a:r>
              <a:rPr lang="en-US" sz="3200"/>
              <a:t>Feel free to ask questions!</a:t>
            </a:r>
            <a:br>
              <a:rPr lang="en-US" sz="3100" dirty="0">
                <a:cs typeface="Calibri Light"/>
              </a:rPr>
            </a:br>
            <a:br>
              <a:rPr lang="en-US" sz="3100" dirty="0">
                <a:cs typeface="Calibri Light"/>
              </a:rPr>
            </a:br>
            <a:r>
              <a:rPr lang="en-US" sz="3100" dirty="0">
                <a:cs typeface="Calibri Light"/>
                <a:hlinkClick r:id="rId2"/>
              </a:rPr>
              <a:t>Sade.stephenson@chaffey.edu</a:t>
            </a:r>
            <a:r>
              <a:rPr lang="en-US" sz="3100" dirty="0">
                <a:cs typeface="Calibri Light"/>
              </a:rPr>
              <a:t> Program Director</a:t>
            </a:r>
            <a:br>
              <a:rPr lang="en-US" sz="3100" dirty="0"/>
            </a:br>
            <a:endParaRPr lang="en-US" sz="3100">
              <a:solidFill>
                <a:schemeClr val="tx1"/>
              </a:solidFill>
              <a:cs typeface="Calibri Light"/>
            </a:endParaRPr>
          </a:p>
        </p:txBody>
      </p:sp>
      <p:pic>
        <p:nvPicPr>
          <p:cNvPr id="65" name="Picture 4" descr="3D black question marks with one yellow question mark">
            <a:extLst>
              <a:ext uri="{FF2B5EF4-FFF2-40B4-BE49-F238E27FC236}">
                <a16:creationId xmlns:a16="http://schemas.microsoft.com/office/drawing/2014/main" id="{013EB49E-D25A-48A7-8952-FBFA1B318A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47"/>
          <a:stretch/>
        </p:blipFill>
        <p:spPr>
          <a:xfrm>
            <a:off x="20" y="10"/>
            <a:ext cx="12191980" cy="4599422"/>
          </a:xfrm>
          <a:custGeom>
            <a:avLst/>
            <a:gdLst/>
            <a:ahLst/>
            <a:cxnLst/>
            <a:rect l="l" t="t" r="r" b="b"/>
            <a:pathLst>
              <a:path w="12192000" h="4621300">
                <a:moveTo>
                  <a:pt x="0" y="0"/>
                </a:moveTo>
                <a:lnTo>
                  <a:pt x="12192000" y="0"/>
                </a:lnTo>
                <a:lnTo>
                  <a:pt x="12192000" y="3104412"/>
                </a:lnTo>
                <a:lnTo>
                  <a:pt x="12192000" y="3296537"/>
                </a:lnTo>
                <a:lnTo>
                  <a:pt x="12192000" y="4272355"/>
                </a:lnTo>
                <a:lnTo>
                  <a:pt x="12113803" y="4280638"/>
                </a:lnTo>
                <a:cubicBezTo>
                  <a:pt x="10139508" y="4478587"/>
                  <a:pt x="8237152" y="4571590"/>
                  <a:pt x="6753597" y="4604195"/>
                </a:cubicBezTo>
                <a:cubicBezTo>
                  <a:pt x="4940362" y="4644044"/>
                  <a:pt x="2657278" y="4624714"/>
                  <a:pt x="400746" y="4432852"/>
                </a:cubicBezTo>
                <a:lnTo>
                  <a:pt x="0" y="4395876"/>
                </a:lnTo>
                <a:lnTo>
                  <a:pt x="0" y="3296537"/>
                </a:lnTo>
                <a:lnTo>
                  <a:pt x="0" y="3104412"/>
                </a:ln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F943CB-04E8-46F2-8B60-86D23175DB71}"/>
              </a:ext>
            </a:extLst>
          </p:cNvPr>
          <p:cNvSpPr txBox="1"/>
          <p:nvPr/>
        </p:nvSpPr>
        <p:spPr>
          <a:xfrm>
            <a:off x="3511216" y="4753806"/>
            <a:ext cx="8124630" cy="177030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285750" indent="-28575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Arial"/>
              <a:buChar char="•"/>
            </a:pPr>
            <a:endParaRPr lang="en-US">
              <a:latin typeface="Calibri"/>
              <a:cs typeface="Calibri"/>
            </a:endParaRPr>
          </a:p>
        </p:txBody>
      </p:sp>
      <p:pic>
        <p:nvPicPr>
          <p:cNvPr id="3" name="Picture 2" descr="A qr code with circles and circles&#10;&#10;Description automatically generated">
            <a:extLst>
              <a:ext uri="{FF2B5EF4-FFF2-40B4-BE49-F238E27FC236}">
                <a16:creationId xmlns:a16="http://schemas.microsoft.com/office/drawing/2014/main" id="{C63F9CEA-9C6B-B0DC-3106-2DCF12F8FE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806" y="156398"/>
            <a:ext cx="4287426" cy="428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9738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632FC-56C5-40A4-9CEB-CA5028C7B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en-US" b="1"/>
              <a:t>Chaffey College Phlebotomy Technician Program</a:t>
            </a:r>
            <a:endParaRPr lang="en-US"/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9C0F3353-E4F4-4DA2-BA3A-5ACB3D74616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34847869"/>
              </p:ext>
            </p:extLst>
          </p:nvPr>
        </p:nvGraphicFramePr>
        <p:xfrm>
          <a:off x="677863" y="2160588"/>
          <a:ext cx="8596312" cy="3881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224746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37635E1-C0D6-DAE8-1687-B330983EDF9A}"/>
              </a:ext>
            </a:extLst>
          </p:cNvPr>
          <p:cNvSpPr txBox="1"/>
          <p:nvPr/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360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ROLE OF A Phlebotomist: Scope of Practice</a:t>
            </a:r>
          </a:p>
        </p:txBody>
      </p:sp>
      <p:graphicFrame>
        <p:nvGraphicFramePr>
          <p:cNvPr id="59" name="Content Placeholder 2">
            <a:extLst>
              <a:ext uri="{FF2B5EF4-FFF2-40B4-BE49-F238E27FC236}">
                <a16:creationId xmlns:a16="http://schemas.microsoft.com/office/drawing/2014/main" id="{AD4841F7-6D47-4046-80BA-B0EB19CB104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05121559"/>
              </p:ext>
            </p:extLst>
          </p:nvPr>
        </p:nvGraphicFramePr>
        <p:xfrm>
          <a:off x="677863" y="2160588"/>
          <a:ext cx="8596312" cy="3881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115593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hlebotomy: Frequently Asked Questions">
            <a:extLst>
              <a:ext uri="{FF2B5EF4-FFF2-40B4-BE49-F238E27FC236}">
                <a16:creationId xmlns:a16="http://schemas.microsoft.com/office/drawing/2014/main" id="{91DC523F-7481-9B1A-2961-9C22A2AD68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7" r="55"/>
          <a:stretch/>
        </p:blipFill>
        <p:spPr bwMode="auto"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17E89C-ECD0-054D-9CC4-250BB60F30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997" y="235535"/>
            <a:ext cx="5017614" cy="634172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90000"/>
              </a:lnSpc>
              <a:buClr>
                <a:srgbClr val="4994EA"/>
              </a:buClr>
              <a:buNone/>
            </a:pPr>
            <a:endParaRPr lang="en-US" sz="1500" b="1">
              <a:latin typeface="Calibri"/>
              <a:cs typeface="Calibri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2400" b="1" dirty="0">
                <a:latin typeface="Calibri"/>
                <a:cs typeface="Calibri"/>
              </a:rPr>
              <a:t>Advantages of becoming a Phlebotomist:</a:t>
            </a: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  <a:buClr>
                <a:srgbClr val="4994EA"/>
              </a:buClr>
            </a:pPr>
            <a:r>
              <a:rPr lang="en-US" sz="2400" dirty="0">
                <a:latin typeface="Calibri"/>
                <a:cs typeface="Calibri"/>
              </a:rPr>
              <a:t>Phlebotomist are direct care members of the healthcare team </a:t>
            </a:r>
          </a:p>
          <a:p>
            <a:pPr>
              <a:lnSpc>
                <a:spcPct val="90000"/>
              </a:lnSpc>
              <a:buClr>
                <a:srgbClr val="4994EA"/>
              </a:buClr>
            </a:pPr>
            <a:r>
              <a:rPr lang="en-US" sz="2400" dirty="0">
                <a:latin typeface="Calibri"/>
                <a:cs typeface="Calibri"/>
              </a:rPr>
              <a:t>To work in hospitals, ambulatory clinics, urgent care, or mobile services</a:t>
            </a:r>
          </a:p>
          <a:p>
            <a:pPr>
              <a:lnSpc>
                <a:spcPct val="90000"/>
              </a:lnSpc>
              <a:buClr>
                <a:srgbClr val="4994EA"/>
              </a:buClr>
            </a:pPr>
            <a:r>
              <a:rPr lang="en-US" sz="2400" dirty="0">
                <a:latin typeface="Calibri"/>
                <a:cs typeface="Calibri"/>
              </a:rPr>
              <a:t>A Phlebotomy certification is required as a pre-requisite for employment</a:t>
            </a:r>
          </a:p>
          <a:p>
            <a:pPr>
              <a:lnSpc>
                <a:spcPct val="90000"/>
              </a:lnSpc>
              <a:buClr>
                <a:srgbClr val="4994EA"/>
              </a:buClr>
            </a:pPr>
            <a:r>
              <a:rPr lang="en-US" sz="2400" dirty="0">
                <a:latin typeface="Calibri"/>
                <a:cs typeface="Calibri"/>
              </a:rPr>
              <a:t>Experience is beneficial for additional educational programs, ex: Nursing</a:t>
            </a:r>
            <a:endParaRPr lang="en-US" sz="1500" dirty="0"/>
          </a:p>
          <a:p>
            <a:pPr>
              <a:lnSpc>
                <a:spcPct val="90000"/>
              </a:lnSpc>
              <a:buClr>
                <a:srgbClr val="4994EA"/>
              </a:buClr>
            </a:pPr>
            <a:endParaRPr lang="en-US" sz="1500"/>
          </a:p>
        </p:txBody>
      </p:sp>
      <p:cxnSp>
        <p:nvCxnSpPr>
          <p:cNvPr id="2055" name="Straight Connector 2054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57" name="Straight Connector 2056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59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61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63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65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67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69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71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9336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2917B-1C50-4E3C-9AD4-A32FA2967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>
            <a:normAutofit/>
          </a:bodyPr>
          <a:lstStyle/>
          <a:p>
            <a:r>
              <a:rPr lang="en-US" b="1"/>
              <a:t>What are the requirements for the Phlebotomy Technician Program?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1D8061E-2CFA-47E5-AB1E-33AC9B5C083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25082057"/>
              </p:ext>
            </p:extLst>
          </p:nvPr>
        </p:nvGraphicFramePr>
        <p:xfrm>
          <a:off x="677863" y="2160588"/>
          <a:ext cx="8596312" cy="3881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35194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display in a garden&#10;&#10;Description automatically generated">
            <a:extLst>
              <a:ext uri="{FF2B5EF4-FFF2-40B4-BE49-F238E27FC236}">
                <a16:creationId xmlns:a16="http://schemas.microsoft.com/office/drawing/2014/main" id="{0B8F2E85-483C-4743-8A64-985FA10419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802" b="22011"/>
          <a:stretch/>
        </p:blipFill>
        <p:spPr>
          <a:xfrm>
            <a:off x="20" y="10"/>
            <a:ext cx="12247398" cy="6857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722EFA-DEA9-4C32-88A6-54BE48A1ABC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004868" y="2921090"/>
            <a:ext cx="6881813" cy="400526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buNone/>
            </a:pPr>
            <a:r>
              <a:rPr lang="en-US" sz="2000" b="1">
                <a:solidFill>
                  <a:srgbClr val="B01513"/>
                </a:solidFill>
                <a:highlight>
                  <a:srgbClr val="C0C0C0"/>
                </a:highlight>
              </a:rPr>
              <a:t>Must attend an information session</a:t>
            </a:r>
            <a:endParaRPr lang="en-US"/>
          </a:p>
          <a:p>
            <a:pPr marL="0" indent="0" algn="ctr">
              <a:buNone/>
            </a:pPr>
            <a:r>
              <a:rPr lang="en-US" sz="2000" b="1">
                <a:solidFill>
                  <a:srgbClr val="B01513"/>
                </a:solidFill>
                <a:highlight>
                  <a:srgbClr val="C0C0C0"/>
                </a:highlight>
              </a:rPr>
              <a:t>Must be 18 years old</a:t>
            </a:r>
          </a:p>
          <a:p>
            <a:pPr marL="0" indent="0" algn="ctr">
              <a:buNone/>
            </a:pPr>
            <a:r>
              <a:rPr lang="en-US" sz="2000" b="1">
                <a:solidFill>
                  <a:srgbClr val="B01513"/>
                </a:solidFill>
                <a:highlight>
                  <a:srgbClr val="C0C0C0"/>
                </a:highlight>
              </a:rPr>
              <a:t>Complete health requirements</a:t>
            </a:r>
          </a:p>
          <a:p>
            <a:pPr marL="0" indent="0" algn="ctr">
              <a:buNone/>
            </a:pPr>
            <a:r>
              <a:rPr lang="en-US" sz="2000" b="1">
                <a:solidFill>
                  <a:srgbClr val="B01513"/>
                </a:solidFill>
                <a:highlight>
                  <a:srgbClr val="C0C0C0"/>
                </a:highlight>
              </a:rPr>
              <a:t>Clear drug screen</a:t>
            </a:r>
          </a:p>
          <a:p>
            <a:pPr marL="0" indent="0" algn="ctr">
              <a:buNone/>
            </a:pPr>
            <a:r>
              <a:rPr lang="en-US" sz="2000" b="1">
                <a:solidFill>
                  <a:srgbClr val="B01513"/>
                </a:solidFill>
                <a:highlight>
                  <a:srgbClr val="C0C0C0"/>
                </a:highlight>
              </a:rPr>
              <a:t>Clear background check</a:t>
            </a:r>
          </a:p>
          <a:p>
            <a:pPr marL="0" indent="0" algn="ctr">
              <a:buNone/>
            </a:pPr>
            <a:r>
              <a:rPr lang="en-US" sz="2000" b="1">
                <a:solidFill>
                  <a:srgbClr val="B01513"/>
                </a:solidFill>
                <a:highlight>
                  <a:srgbClr val="C0C0C0"/>
                </a:highlight>
              </a:rPr>
              <a:t>High School Transcripts</a:t>
            </a:r>
          </a:p>
          <a:p>
            <a:pPr marL="0" indent="0" algn="ctr">
              <a:buNone/>
            </a:pPr>
            <a:r>
              <a:rPr lang="en-US" sz="2000" b="1">
                <a:solidFill>
                  <a:srgbClr val="B01513"/>
                </a:solidFill>
                <a:highlight>
                  <a:srgbClr val="C0C0C0"/>
                </a:highlight>
              </a:rPr>
              <a:t>Must be enrolled at Chaffey college with a student ID</a:t>
            </a:r>
            <a:r>
              <a:rPr lang="en-US" sz="2000">
                <a:solidFill>
                  <a:srgbClr val="B01513"/>
                </a:solidFill>
                <a:highlight>
                  <a:srgbClr val="C0C0C0"/>
                </a:highlight>
              </a:rPr>
              <a:t> </a:t>
            </a:r>
            <a:r>
              <a:rPr lang="en-US" sz="2000" b="1">
                <a:solidFill>
                  <a:srgbClr val="B01513"/>
                </a:solidFill>
                <a:highlight>
                  <a:srgbClr val="C0C0C0"/>
                </a:highlight>
              </a:rPr>
              <a:t>(if you have not attended classes within the last year, you must reapply as a student) </a:t>
            </a:r>
            <a:endParaRPr lang="en-US" sz="2000">
              <a:solidFill>
                <a:srgbClr val="B01513"/>
              </a:solidFill>
              <a:highlight>
                <a:srgbClr val="C0C0C0"/>
              </a:highlight>
            </a:endParaRPr>
          </a:p>
          <a:p>
            <a:pPr marL="97790" lvl="1" indent="0">
              <a:buNone/>
            </a:pPr>
            <a:endParaRPr lang="en-US" sz="2400"/>
          </a:p>
          <a:p>
            <a:pPr marL="0" indent="0">
              <a:buNone/>
            </a:pPr>
            <a:endParaRPr lang="en-US" sz="2400"/>
          </a:p>
          <a:p>
            <a:pPr marL="0" indent="0">
              <a:buNone/>
            </a:pPr>
            <a:endParaRPr lang="en-US" sz="2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0CAB10-C2CF-45D2-8799-1289638A43A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68415" y="230517"/>
            <a:ext cx="5794375" cy="14859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400" b="1">
                <a:solidFill>
                  <a:srgbClr val="B01513"/>
                </a:solidFill>
              </a:rPr>
              <a:t>Application Process</a:t>
            </a:r>
            <a:r>
              <a:rPr lang="en-US" sz="4400" b="1">
                <a:solidFill>
                  <a:schemeClr val="bg1"/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2573040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2423CA5-E2E1-4789-B759-9906C1C940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4660126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660127" y="-3"/>
            <a:ext cx="1056745" cy="6858001"/>
          </a:xfrm>
          <a:prstGeom prst="triangle">
            <a:avLst>
              <a:gd name="adj" fmla="val 10000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AD9145-31D2-479C-A425-4517DA6D9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754" y="643467"/>
            <a:ext cx="4203045" cy="1375608"/>
          </a:xfrm>
        </p:spPr>
        <p:txBody>
          <a:bodyPr anchor="ctr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High School Transcripts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6A25E-E5C9-C872-E0FD-24AD418EE9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754" y="2160590"/>
            <a:ext cx="3973943" cy="344011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500" dirty="0">
                <a:solidFill>
                  <a:schemeClr val="bg1"/>
                </a:solidFill>
                <a:latin typeface="Calibri"/>
                <a:cs typeface="Calibri"/>
              </a:rPr>
              <a:t>If you are unable to upload a copy of your unofficial high school transcripts or have a GED, you will need to have your high school documents evaluated by an outside professional agency from Chaffey College to determine U.S. high school equivalency.</a:t>
            </a:r>
            <a:endParaRPr lang="en-US" sz="15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1500" dirty="0">
                <a:solidFill>
                  <a:schemeClr val="bg1"/>
                </a:solidFill>
                <a:latin typeface="Calibri"/>
                <a:cs typeface="Calibri"/>
              </a:rPr>
              <a:t> Please indicate that you want the detailed equivalency report.</a:t>
            </a:r>
            <a:endParaRPr lang="en-US" sz="15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1500" dirty="0">
                <a:solidFill>
                  <a:schemeClr val="bg1"/>
                </a:solidFill>
                <a:latin typeface="Calibri"/>
                <a:cs typeface="Calibri"/>
              </a:rPr>
              <a:t>There is a small fee you must pay and once completed, your evaluation report will be sent to Chaffey College's Admissions &amp; Records Office. </a:t>
            </a:r>
            <a:endParaRPr lang="en-US" sz="15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1500" dirty="0">
                <a:solidFill>
                  <a:schemeClr val="bg1"/>
                </a:solidFill>
                <a:latin typeface="Calibri"/>
                <a:cs typeface="Calibri"/>
              </a:rPr>
              <a:t>The transcript link will be provided</a:t>
            </a:r>
          </a:p>
          <a:p>
            <a:pPr>
              <a:lnSpc>
                <a:spcPct val="90000"/>
              </a:lnSpc>
            </a:pPr>
            <a:endParaRPr lang="en-US" sz="1500">
              <a:solidFill>
                <a:schemeClr val="bg1"/>
              </a:solidFill>
            </a:endParaRPr>
          </a:p>
        </p:txBody>
      </p:sp>
      <p:pic>
        <p:nvPicPr>
          <p:cNvPr id="4" name="Picture 3" descr="A screenshot of a computer application&#10;&#10;Description automatically generated">
            <a:extLst>
              <a:ext uri="{FF2B5EF4-FFF2-40B4-BE49-F238E27FC236}">
                <a16:creationId xmlns:a16="http://schemas.microsoft.com/office/drawing/2014/main" id="{5B3774E9-3B82-6BAB-DCFE-41AD4C9C85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1892" y="257267"/>
            <a:ext cx="6316518" cy="3707823"/>
          </a:xfrm>
          <a:prstGeom prst="rect">
            <a:avLst/>
          </a:prstGeom>
        </p:spPr>
      </p:pic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55696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072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72917B-1C50-4E3C-9AD4-A32FA2967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3" y="609600"/>
            <a:ext cx="10197494" cy="1099457"/>
          </a:xfrm>
        </p:spPr>
        <p:txBody>
          <a:bodyPr>
            <a:normAutofit/>
          </a:bodyPr>
          <a:lstStyle/>
          <a:p>
            <a:r>
              <a:rPr lang="en-US" b="1"/>
              <a:t>Information:</a:t>
            </a:r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5D7E810-99C7-43E5-B1B1-CA6DDF8E0F1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55840434"/>
              </p:ext>
            </p:extLst>
          </p:nvPr>
        </p:nvGraphicFramePr>
        <p:xfrm>
          <a:off x="1286933" y="1948543"/>
          <a:ext cx="9618133" cy="4093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94071125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50B57610ED02549B989E881B9F7402A" ma:contentTypeVersion="13" ma:contentTypeDescription="Create a new document." ma:contentTypeScope="" ma:versionID="72c0251c0d7030d9ed5c1120b30500fb">
  <xsd:schema xmlns:xsd="http://www.w3.org/2001/XMLSchema" xmlns:xs="http://www.w3.org/2001/XMLSchema" xmlns:p="http://schemas.microsoft.com/office/2006/metadata/properties" xmlns:ns3="ff0d3cd2-d2f2-4bf2-b41d-bef3c41b3cec" xmlns:ns4="75669668-9972-4244-81d3-1630d278cf0c" targetNamespace="http://schemas.microsoft.com/office/2006/metadata/properties" ma:root="true" ma:fieldsID="a4ca7cb4bc7bf984ff5f5242d3ad2d40" ns3:_="" ns4:_="">
    <xsd:import namespace="ff0d3cd2-d2f2-4bf2-b41d-bef3c41b3cec"/>
    <xsd:import namespace="75669668-9972-4244-81d3-1630d278cf0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_activity" minOccurs="0"/>
                <xsd:element ref="ns3:MediaServiceObjectDetectorVersion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0d3cd2-d2f2-4bf2-b41d-bef3c41b3ce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_activity" ma:index="18" nillable="true" ma:displayName="_activity" ma:hidden="true" ma:internalName="_activity">
      <xsd:simpleType>
        <xsd:restriction base="dms:Note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669668-9972-4244-81d3-1630d278cf0c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7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ff0d3cd2-d2f2-4bf2-b41d-bef3c41b3cec" xsi:nil="true"/>
  </documentManagement>
</p:properties>
</file>

<file path=customXml/itemProps1.xml><?xml version="1.0" encoding="utf-8"?>
<ds:datastoreItem xmlns:ds="http://schemas.openxmlformats.org/officeDocument/2006/customXml" ds:itemID="{F2DEB747-130E-4089-8B79-4F3D68FFBF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f0d3cd2-d2f2-4bf2-b41d-bef3c41b3cec"/>
    <ds:schemaRef ds:uri="75669668-9972-4244-81d3-1630d278cf0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076FA6A-B4A0-4946-8938-443F8CEBA1B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22A17A6-2BF3-4EC8-8448-24AEC4E37032}">
  <ds:schemaRefs>
    <ds:schemaRef ds:uri="http://schemas.microsoft.com/office/2006/documentManagement/types"/>
    <ds:schemaRef ds:uri="ff0d3cd2-d2f2-4bf2-b41d-bef3c41b3cec"/>
    <ds:schemaRef ds:uri="http://schemas.microsoft.com/office/infopath/2007/PartnerControls"/>
    <ds:schemaRef ds:uri="http://purl.org/dc/dcmitype/"/>
    <ds:schemaRef ds:uri="http://purl.org/dc/terms/"/>
    <ds:schemaRef ds:uri="http://schemas.openxmlformats.org/package/2006/metadata/core-properties"/>
    <ds:schemaRef ds:uri="http://www.w3.org/XML/1998/namespace"/>
    <ds:schemaRef ds:uri="http://purl.org/dc/elements/1.1/"/>
    <ds:schemaRef ds:uri="75669668-9972-4244-81d3-1630d278cf0c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Application>Microsoft Office PowerPoint</Application>
  <PresentationFormat>Widescreen</PresentationFormat>
  <Slides>23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Facet</vt:lpstr>
      <vt:lpstr>PowerPoint Presentation</vt:lpstr>
      <vt:lpstr>PowerPoint Presentation</vt:lpstr>
      <vt:lpstr>Chaffey College Phlebotomy Technician Program</vt:lpstr>
      <vt:lpstr>PowerPoint Presentation</vt:lpstr>
      <vt:lpstr>PowerPoint Presentation</vt:lpstr>
      <vt:lpstr>What are the requirements for the Phlebotomy Technician Program?</vt:lpstr>
      <vt:lpstr>Application Process </vt:lpstr>
      <vt:lpstr>High School Transcripts</vt:lpstr>
      <vt:lpstr>Information:</vt:lpstr>
      <vt:lpstr>3 Phlebotomy Technician Courses (10 week course)</vt:lpstr>
      <vt:lpstr>*Sample Phlebotomy Schedule</vt:lpstr>
      <vt:lpstr>Health Requirements </vt:lpstr>
      <vt:lpstr>What are the requirements I need to apply to the Phlebotomy Technician program?</vt:lpstr>
      <vt:lpstr>Application Filing period</vt:lpstr>
      <vt:lpstr>How much does the program cost?</vt:lpstr>
      <vt:lpstr>Schedules: Fulltime Only (10 weeks)</vt:lpstr>
      <vt:lpstr>PowerPoint Presentation</vt:lpstr>
      <vt:lpstr>Uniforms/Dress Code </vt:lpstr>
      <vt:lpstr>Information regarding the phlebotomy technician scope of practice and NHA licensure testing can be obtained from the following agencies</vt:lpstr>
      <vt:lpstr>Next Steps </vt:lpstr>
      <vt:lpstr>  SAVE THE DATES</vt:lpstr>
      <vt:lpstr>Who to contact?</vt:lpstr>
      <vt:lpstr>Please scan application Link Feel free to ask questions!  Sade.stephenson@chaffey.edu Program Director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Chaffey College School of Health Sciences</dc:title>
  <dc:creator>Rachel Arciniega</dc:creator>
  <cp:revision>174</cp:revision>
  <cp:lastPrinted>2019-01-31T19:35:16Z</cp:lastPrinted>
  <dcterms:created xsi:type="dcterms:W3CDTF">2019-01-29T04:01:22Z</dcterms:created>
  <dcterms:modified xsi:type="dcterms:W3CDTF">2024-02-22T23:20:18Z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0x010100F50B57610ED02549B989E881B9F7402A</vt:lpwstr>
  </property>
</Properties>
</file>